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ADFFD-DB9E-4F73-84B2-3D1D9A4DD94B}" type="datetimeFigureOut">
              <a:rPr lang="ru-RU" smtClean="0"/>
              <a:t>27.10.2026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A1816-033E-4B12-9138-948DE30F1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027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ADFFD-DB9E-4F73-84B2-3D1D9A4DD94B}" type="datetimeFigureOut">
              <a:rPr lang="ru-RU" smtClean="0"/>
              <a:t>27.10.2026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A1816-033E-4B12-9138-948DE30F1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12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ADFFD-DB9E-4F73-84B2-3D1D9A4DD94B}" type="datetimeFigureOut">
              <a:rPr lang="ru-RU" smtClean="0"/>
              <a:t>27.10.2026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A1816-033E-4B12-9138-948DE30F1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464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ADFFD-DB9E-4F73-84B2-3D1D9A4DD94B}" type="datetimeFigureOut">
              <a:rPr lang="ru-RU" smtClean="0"/>
              <a:t>27.10.2026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A1816-033E-4B12-9138-948DE30F1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3291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ADFFD-DB9E-4F73-84B2-3D1D9A4DD94B}" type="datetimeFigureOut">
              <a:rPr lang="ru-RU" smtClean="0"/>
              <a:t>27.10.2026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A1816-033E-4B12-9138-948DE30F1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9064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ADFFD-DB9E-4F73-84B2-3D1D9A4DD94B}" type="datetimeFigureOut">
              <a:rPr lang="ru-RU" smtClean="0"/>
              <a:t>27.10.2026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A1816-033E-4B12-9138-948DE30F1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284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ADFFD-DB9E-4F73-84B2-3D1D9A4DD94B}" type="datetimeFigureOut">
              <a:rPr lang="ru-RU" smtClean="0"/>
              <a:t>27.10.2026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A1816-033E-4B12-9138-948DE30F1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595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ADFFD-DB9E-4F73-84B2-3D1D9A4DD94B}" type="datetimeFigureOut">
              <a:rPr lang="ru-RU" smtClean="0"/>
              <a:t>27.10.2026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A1816-033E-4B12-9138-948DE30F1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308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ADFFD-DB9E-4F73-84B2-3D1D9A4DD94B}" type="datetimeFigureOut">
              <a:rPr lang="ru-RU" smtClean="0"/>
              <a:t>27.10.2026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A1816-033E-4B12-9138-948DE30F1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129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ADFFD-DB9E-4F73-84B2-3D1D9A4DD94B}" type="datetimeFigureOut">
              <a:rPr lang="ru-RU" smtClean="0"/>
              <a:t>27.10.2026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A1816-033E-4B12-9138-948DE30F1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5885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ADFFD-DB9E-4F73-84B2-3D1D9A4DD94B}" type="datetimeFigureOut">
              <a:rPr lang="ru-RU" smtClean="0"/>
              <a:t>27.10.2026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A1816-033E-4B12-9138-948DE30F1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404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ADFFD-DB9E-4F73-84B2-3D1D9A4DD94B}" type="datetimeFigureOut">
              <a:rPr lang="ru-RU" smtClean="0"/>
              <a:t>27.10.2026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7A1816-033E-4B12-9138-948DE30F1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58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95" y="109440"/>
            <a:ext cx="11748010" cy="663911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Дидактическая игра 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«Укрась мордовский головной убор – </a:t>
            </a:r>
            <a:r>
              <a:rPr lang="ru-RU" b="1" dirty="0" err="1" smtClean="0">
                <a:solidFill>
                  <a:srgbClr val="C00000"/>
                </a:solidFill>
              </a:rPr>
              <a:t>панго</a:t>
            </a:r>
            <a:r>
              <a:rPr lang="ru-RU" b="1" dirty="0" smtClean="0">
                <a:solidFill>
                  <a:srgbClr val="C00000"/>
                </a:solidFill>
              </a:rPr>
              <a:t>»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880101"/>
          </a:xfrm>
        </p:spPr>
        <p:txBody>
          <a:bodyPr/>
          <a:lstStyle/>
          <a:p>
            <a:r>
              <a:rPr lang="ru-RU" dirty="0" smtClean="0"/>
              <a:t>Цель: формирование интереса к культуре мордовского народа, знакомство с национальным орнаментом и символикой.</a:t>
            </a:r>
          </a:p>
          <a:p>
            <a:r>
              <a:rPr lang="ru-RU" dirty="0" smtClean="0"/>
              <a:t>Ход игры: ребенку дается силуэт </a:t>
            </a:r>
            <a:r>
              <a:rPr lang="ru-RU" dirty="0" err="1" smtClean="0"/>
              <a:t>панго</a:t>
            </a:r>
            <a:r>
              <a:rPr lang="ru-RU" dirty="0" smtClean="0"/>
              <a:t>. Задача – выложить узор на передней части </a:t>
            </a:r>
            <a:r>
              <a:rPr lang="ru-RU" dirty="0" err="1" smtClean="0"/>
              <a:t>панго</a:t>
            </a:r>
            <a:r>
              <a:rPr lang="ru-RU" dirty="0" smtClean="0"/>
              <a:t>, используя предложенные элементы.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364" y="4024854"/>
            <a:ext cx="10059272" cy="253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3058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95" y="109440"/>
            <a:ext cx="11748010" cy="6639119"/>
          </a:xfrm>
          <a:prstGeom prst="rect">
            <a:avLst/>
          </a:prstGeom>
        </p:spPr>
      </p:pic>
      <p:sp>
        <p:nvSpPr>
          <p:cNvPr id="5" name="Трапеция 4"/>
          <p:cNvSpPr/>
          <p:nvPr/>
        </p:nvSpPr>
        <p:spPr>
          <a:xfrm rot="10800000">
            <a:off x="2302196" y="623457"/>
            <a:ext cx="7715279" cy="3627700"/>
          </a:xfrm>
          <a:prstGeom prst="trapezoid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Трапеция 5"/>
          <p:cNvSpPr/>
          <p:nvPr/>
        </p:nvSpPr>
        <p:spPr>
          <a:xfrm rot="10800000">
            <a:off x="3241964" y="4251157"/>
            <a:ext cx="5860471" cy="1235244"/>
          </a:xfrm>
          <a:prstGeom prst="trapezoid">
            <a:avLst>
              <a:gd name="adj" fmla="val 102922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Арка 6"/>
          <p:cNvSpPr/>
          <p:nvPr/>
        </p:nvSpPr>
        <p:spPr>
          <a:xfrm>
            <a:off x="4439155" y="4997116"/>
            <a:ext cx="3441363" cy="2943727"/>
          </a:xfrm>
          <a:prstGeom prst="blockArc">
            <a:avLst>
              <a:gd name="adj1" fmla="val 10800000"/>
              <a:gd name="adj2" fmla="val 85647"/>
              <a:gd name="adj3" fmla="val 1762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668" y="6099647"/>
            <a:ext cx="3129126" cy="369332"/>
          </a:xfrm>
          <a:prstGeom prst="rect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Укрась головной убор - </a:t>
            </a:r>
            <a:r>
              <a:rPr lang="ru-RU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панго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12284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44</Words>
  <Application>Microsoft Office PowerPoint</Application>
  <PresentationFormat>Широкоэкранный</PresentationFormat>
  <Paragraphs>4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Тема Office</vt:lpstr>
      <vt:lpstr>Дидактическая игра  «Укрась мордовский головной убор – панго»</vt:lpstr>
      <vt:lpstr>Презентация PowerPoint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Дидактическая игра  «Укрась мордовский головной убор – панго»</dc:title>
  <dc:creator>HP</dc:creator>
  <cp:lastModifiedBy>HP</cp:lastModifiedBy>
  <cp:revision>1</cp:revision>
  <dcterms:created xsi:type="dcterms:W3CDTF">2026-10-27T15:53:51Z</dcterms:created>
  <dcterms:modified xsi:type="dcterms:W3CDTF">2026-10-27T15:56:05Z</dcterms:modified>
</cp:coreProperties>
</file>