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8D0EC98-9911-4A53-87AF-E46FB7378920}" type="datetimeFigureOut">
              <a:rPr lang="ru-RU" smtClean="0"/>
              <a:pPr/>
              <a:t>25.10.2026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D46A3A4-FA7F-41F0-B839-BC19701A0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/>
              <a:t>                              Мастер-класс  </a:t>
            </a:r>
            <a:br>
              <a:rPr lang="ru-RU" sz="2700" dirty="0" smtClean="0"/>
            </a:br>
            <a:r>
              <a:rPr lang="ru-RU" sz="2700" dirty="0" smtClean="0"/>
              <a:t>      учителя изо </a:t>
            </a:r>
            <a:r>
              <a:rPr lang="ru-RU" sz="2700" dirty="0" err="1" smtClean="0"/>
              <a:t>Полетавкиной</a:t>
            </a:r>
            <a:r>
              <a:rPr lang="ru-RU" sz="2700" dirty="0" smtClean="0"/>
              <a:t> Ксении Петровны </a:t>
            </a:r>
            <a:br>
              <a:rPr lang="ru-RU" sz="2700" dirty="0" smtClean="0"/>
            </a:br>
            <a:r>
              <a:rPr lang="ru-RU" sz="2700" dirty="0" smtClean="0"/>
              <a:t>          МОБУ СОШ 18 г.Белорецк, Башкортостан </a:t>
            </a:r>
            <a:br>
              <a:rPr lang="ru-RU" sz="2700" dirty="0" smtClean="0"/>
            </a:br>
            <a:r>
              <a:rPr lang="ru-RU" sz="2700" dirty="0" smtClean="0"/>
              <a:t>                                 на тему: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«</a:t>
            </a:r>
            <a:r>
              <a:rPr lang="ru-RU" dirty="0" smtClean="0"/>
              <a:t>Рисование пластиковой картой»</a:t>
            </a:r>
            <a:endParaRPr lang="ru-RU" dirty="0"/>
          </a:p>
        </p:txBody>
      </p:sp>
      <p:pic>
        <p:nvPicPr>
          <p:cNvPr id="6" name="Содержимое 5" descr="sandy-byers-credit-card-paint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2985199"/>
            <a:ext cx="3657600" cy="2852928"/>
          </a:xfrm>
        </p:spPr>
      </p:pic>
    </p:spTree>
  </p:cSld>
  <p:clrMapOvr>
    <a:masterClrMapping/>
  </p:clrMapOvr>
  <p:transition advTm="6396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Пластиковой картой рисуют сегодня и именитые </a:t>
            </a:r>
            <a:r>
              <a:rPr lang="ru-RU" sz="3200" dirty="0" smtClean="0"/>
              <a:t>художники, </a:t>
            </a:r>
            <a:r>
              <a:rPr lang="ru-RU" sz="3200" dirty="0" smtClean="0"/>
              <a:t>и </a:t>
            </a:r>
            <a:r>
              <a:rPr lang="ru-RU" sz="3200" dirty="0" smtClean="0"/>
              <a:t>начинающие – это творческий эксперимент</a:t>
            </a:r>
            <a:endParaRPr lang="ru-RU" sz="3200" dirty="0"/>
          </a:p>
        </p:txBody>
      </p:sp>
      <p:pic>
        <p:nvPicPr>
          <p:cNvPr id="4" name="Содержимое 3" descr="22d182ec88e7e61c5a5980fe24ab78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63688" y="2539455"/>
            <a:ext cx="6051574" cy="4034382"/>
          </a:xfrm>
        </p:spPr>
      </p:pic>
    </p:spTree>
  </p:cSld>
  <p:clrMapOvr>
    <a:masterClrMapping/>
  </p:clrMapOvr>
  <p:transition advTm="6506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Для этого нам понадобится гуашь, пластиковая карта и немного фантазии</a:t>
            </a:r>
            <a:endParaRPr lang="ru-RU" dirty="0"/>
          </a:p>
        </p:txBody>
      </p:sp>
      <p:pic>
        <p:nvPicPr>
          <p:cNvPr id="4" name="Содержимое 3" descr="dsc_68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3192463"/>
            <a:ext cx="3657600" cy="2438400"/>
          </a:xfrm>
        </p:spPr>
      </p:pic>
    </p:spTree>
  </p:cSld>
  <p:clrMapOvr>
    <a:masterClrMapping/>
  </p:clrMapOvr>
  <p:transition advTm="7005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 рисовать карточкой  мы будем сюжет на тему «</a:t>
            </a:r>
            <a:r>
              <a:rPr lang="ru-RU" dirty="0"/>
              <a:t>В</a:t>
            </a:r>
            <a:r>
              <a:rPr lang="ru-RU" dirty="0" smtClean="0"/>
              <a:t>ечерний город» </a:t>
            </a:r>
            <a:endParaRPr lang="ru-RU" dirty="0"/>
          </a:p>
        </p:txBody>
      </p:sp>
      <p:pic>
        <p:nvPicPr>
          <p:cNvPr id="4" name="Содержимое 3" descr="sandy-byers-credit-card-paint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200" y="2985199"/>
            <a:ext cx="3657600" cy="2852928"/>
          </a:xfrm>
        </p:spPr>
      </p:pic>
    </p:spTree>
  </p:cSld>
  <p:clrMapOvr>
    <a:masterClrMapping/>
  </p:clrMapOvr>
  <p:transition advTm="6006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Давайте рассмотрим сюжеты на тему город</a:t>
            </a:r>
            <a:endParaRPr lang="ru-RU" dirty="0"/>
          </a:p>
        </p:txBody>
      </p:sp>
      <p:pic>
        <p:nvPicPr>
          <p:cNvPr id="4" name="Содержимое 3" descr="248a4d6681f27ea3ad52563a84e7c53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0714" y="2249488"/>
            <a:ext cx="5802572" cy="4324350"/>
          </a:xfrm>
        </p:spPr>
      </p:pic>
    </p:spTree>
  </p:cSld>
  <p:clrMapOvr>
    <a:masterClrMapping/>
  </p:clrMapOvr>
  <p:transition advTm="570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Широкая кисть работает в руках художника , как и у нас пластиковая карта</a:t>
            </a:r>
            <a:endParaRPr lang="ru-RU" dirty="0"/>
          </a:p>
        </p:txBody>
      </p:sp>
      <p:pic>
        <p:nvPicPr>
          <p:cNvPr id="4" name="Содержимое 3" descr="805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8621" y="2249488"/>
            <a:ext cx="5406758" cy="4324350"/>
          </a:xfrm>
        </p:spPr>
      </p:pic>
    </p:spTree>
  </p:cSld>
  <p:clrMapOvr>
    <a:masterClrMapping/>
  </p:clrMapOvr>
  <p:transition advTm="6833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Так и мы очертания домов проведём картой в один приём, как художник кистью</a:t>
            </a:r>
            <a:endParaRPr lang="ru-RU" dirty="0"/>
          </a:p>
        </p:txBody>
      </p:sp>
      <p:pic>
        <p:nvPicPr>
          <p:cNvPr id="4" name="Содержимое 3" descr="867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2533650"/>
            <a:ext cx="5264943" cy="4209212"/>
          </a:xfrm>
        </p:spPr>
      </p:pic>
    </p:spTree>
  </p:cSld>
  <p:clrMapOvr>
    <a:masterClrMapping/>
  </p:clrMapOvr>
  <p:transition advTm="641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Так сочетаются цвета в ночном пейзаже</a:t>
            </a:r>
            <a:endParaRPr lang="ru-RU" dirty="0"/>
          </a:p>
        </p:txBody>
      </p:sp>
      <p:pic>
        <p:nvPicPr>
          <p:cNvPr id="4" name="Содержимое 3" descr="473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09825" y="2249488"/>
            <a:ext cx="4324350" cy="4324350"/>
          </a:xfrm>
        </p:spPr>
      </p:pic>
    </p:spTree>
  </p:cSld>
  <p:clrMapOvr>
    <a:masterClrMapping/>
  </p:clrMapOvr>
  <p:transition advTm="4212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Образ современного мегаполиса</a:t>
            </a:r>
            <a:endParaRPr lang="ru-RU" dirty="0"/>
          </a:p>
        </p:txBody>
      </p:sp>
      <p:pic>
        <p:nvPicPr>
          <p:cNvPr id="8" name="Содержимое 3" descr="675135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9792" y="2420888"/>
            <a:ext cx="3810000" cy="3810000"/>
          </a:xfrm>
        </p:spPr>
      </p:pic>
    </p:spTree>
  </p:cSld>
  <p:clrMapOvr>
    <a:masterClrMapping/>
  </p:clrMapOvr>
  <p:transition advTm="6724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Окна проработаем торцом карты по примеру профи</a:t>
            </a:r>
            <a:endParaRPr lang="ru-RU" dirty="0"/>
          </a:p>
        </p:txBody>
      </p:sp>
      <p:pic>
        <p:nvPicPr>
          <p:cNvPr id="4" name="Содержимое 3" descr="EVENING RIVER    ST. PETERSBUR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8373" y="2249488"/>
            <a:ext cx="5847254" cy="4324350"/>
          </a:xfrm>
        </p:spPr>
      </p:pic>
    </p:spTree>
  </p:cSld>
  <p:clrMapOvr>
    <a:masterClrMapping/>
  </p:clrMapOvr>
  <p:transition advTm="6817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Ещё один образ ночного города</a:t>
            </a:r>
            <a:endParaRPr lang="ru-RU" dirty="0"/>
          </a:p>
        </p:txBody>
      </p:sp>
      <p:pic>
        <p:nvPicPr>
          <p:cNvPr id="4" name="Содержимое 3" descr="hong_kong_at_night_1920x10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28133" y="2249488"/>
            <a:ext cx="7687733" cy="4324350"/>
          </a:xfrm>
        </p:spPr>
      </p:pic>
    </p:spTree>
  </p:cSld>
  <p:clrMapOvr>
    <a:masterClrMapping/>
  </p:clrMapOvr>
  <p:transition advTm="887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Ну что? Начнём!?</a:t>
            </a:r>
            <a:endParaRPr lang="ru-RU" dirty="0"/>
          </a:p>
        </p:txBody>
      </p:sp>
      <p:pic>
        <p:nvPicPr>
          <p:cNvPr id="4" name="Содержимое 3" descr="item_26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90750" y="2778125"/>
            <a:ext cx="4762500" cy="3267075"/>
          </a:xfrm>
        </p:spPr>
      </p:pic>
    </p:spTree>
  </p:cSld>
  <p:clrMapOvr>
    <a:masterClrMapping/>
  </p:clrMapOvr>
  <p:transition advTm="3058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46</TotalTime>
  <Words>98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                              Мастер-класс         учителя изо Полетавкиной Ксении Петровны            МОБУ СОШ 18 г.Белорецк, Башкортостан                                   на тему:    «Рисование пластиковой картой»</vt:lpstr>
      <vt:lpstr>Пластиковой картой рисуют сегодня и именитые художники, и начинающие – это творческий эксперимент</vt:lpstr>
      <vt:lpstr>Для этого нам понадобится гуашь, пластиковая карта и немного фантазии</vt:lpstr>
      <vt:lpstr>А рисовать карточкой  мы будем сюжет на тему «Вечерний город» </vt:lpstr>
      <vt:lpstr>Давайте рассмотрим сюжеты на тему город</vt:lpstr>
      <vt:lpstr>Широкая кисть работает в руках художника , как и у нас пластиковая карта</vt:lpstr>
      <vt:lpstr>Так и мы очертания домов проведём картой в один приём, как художник кистью</vt:lpstr>
      <vt:lpstr>Так сочетаются цвета в ночном пейзаже</vt:lpstr>
      <vt:lpstr>Образ современного мегаполиса</vt:lpstr>
      <vt:lpstr>Окна проработаем торцом карты по примеру профи</vt:lpstr>
      <vt:lpstr>Ещё один образ ночного города</vt:lpstr>
      <vt:lpstr>Ну что? Начнём!?</vt:lpstr>
    </vt:vector>
  </TitlesOfParts>
  <Company>office 2007 rus ent: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на тему «Рисование пластиковой картой»</dc:title>
  <dc:creator>Admin</dc:creator>
  <cp:lastModifiedBy>Admin</cp:lastModifiedBy>
  <cp:revision>2</cp:revision>
  <dcterms:created xsi:type="dcterms:W3CDTF">2017-09-09T15:27:21Z</dcterms:created>
  <dcterms:modified xsi:type="dcterms:W3CDTF">2026-10-25T18:13:47Z</dcterms:modified>
</cp:coreProperties>
</file>