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211E69-C47C-4D2A-B211-F23FA9DB3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F505E37-F2D1-4A9D-A319-EC54A015EE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264618-5F71-4EEA-A673-64F0D064D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25BF-7782-4DC7-B20B-834313A2D4E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F0F089-86EB-4B1E-B41F-AB402EEF6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C0C412-4167-4941-960D-FFBBE1C0E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0537F-8E16-458C-A316-4988BE093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852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2B9A58-172B-4846-88B9-E4A9DCA43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0B0C43-DFD7-4257-A37E-70611CD37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FA757C-14BA-47F3-BC12-474A633F8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25BF-7782-4DC7-B20B-834313A2D4E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660F10-0A07-488A-92FA-50068CE95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E5A5FE-4F6C-4CC8-B773-03282CD80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0537F-8E16-458C-A316-4988BE093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964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578C42-8817-4A18-87A0-FA367904F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F1FE01-FBDD-48B5-A910-CC8EF28AB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1DDD36-DAB9-4067-97F3-BB60E524E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25BF-7782-4DC7-B20B-834313A2D4E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239463-D641-4978-B68D-CE0CD6888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319835-EA0C-43A4-9C5F-9990A1A94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0537F-8E16-458C-A316-4988BE093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257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D7ECE5-0097-4776-AEF4-1E4CC24ED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E65F5A-32AE-4699-B765-EF8D1C2A6A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36FB29-25BB-4E67-9CDE-E7D8AEDB9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5B8045D-966F-4AC3-9B1B-08984B1F8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25BF-7782-4DC7-B20B-834313A2D4E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32B681-21D3-4FD9-8826-F4E43892B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077807-4DFD-4297-8F84-9398D762A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0537F-8E16-458C-A316-4988BE093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214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C6FB04-0562-4BD8-8DFE-73E88829D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1DBB31-57EE-4A7A-8EB0-EC30421C6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61F134D-2A00-4FA1-AAF5-2E24D52B65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70939E4-AD13-468E-890C-8FDF7B9B80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BE44073-6AFE-4683-BC2A-4AE995FFB8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649CCD0-7614-47B1-8F6C-2EF21295F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25BF-7782-4DC7-B20B-834313A2D4E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6D74150-610A-4A14-BB39-AC1111FBE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623F419-21D7-41F0-B252-5E69F2079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0537F-8E16-458C-A316-4988BE093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329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8E9623-2343-4901-B305-E70AAE63F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6D707C0-4F96-43B4-94B5-955977AF3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25BF-7782-4DC7-B20B-834313A2D4E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2C47D3E-AA3F-4E65-B4E7-0A75B6D2C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78680AD-0E31-4507-957B-034D4433F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0537F-8E16-458C-A316-4988BE093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754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92F8935-6E1B-45B7-92DB-8A40B49D5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25BF-7782-4DC7-B20B-834313A2D4E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52B4D64-321F-4D8E-97DD-49B9E4B4A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3D54890-0723-45A8-BB14-17C53E153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0537F-8E16-458C-A316-4988BE093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566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25912B-1824-44E8-A25A-80144D752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D8589E-9345-4B4E-BC50-D20D751AB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2638558-12AB-439A-B5AD-513AA8DD6A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87A1E7-A6CC-4638-80A9-C72D01CF9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25BF-7782-4DC7-B20B-834313A2D4E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817B57E-C2FF-4369-AE6D-BDF2B1C65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4032ECD-B6D7-48DD-9B3B-E87D9BAC2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0537F-8E16-458C-A316-4988BE093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821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657DDB-0253-4866-ACB7-8419C4953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5CDB0E-25CE-4C2D-8D0C-93B961DEF7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8EF700B-E676-4682-99C7-9887512B80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E8753B-C4BE-4850-8AB3-CC9966293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25BF-7782-4DC7-B20B-834313A2D4E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088C18-9B58-424F-A3B1-05923DB5F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01A5CD-4D77-4818-BA7F-81328D97A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0537F-8E16-458C-A316-4988BE093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21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970797-DDB4-4681-90EF-C71520E02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BE17D08-0AE2-47EF-8137-4EA60972A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AB866C-27C1-4DE7-93DA-909728DD9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25BF-7782-4DC7-B20B-834313A2D4E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E584C4-6303-4790-9219-F795189CE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FAD892-7480-4CF8-9821-F0D193C5A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0537F-8E16-458C-A316-4988BE093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705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9CEF9C2-4CE9-4715-A33F-3924993D03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D192E07-08F0-4DF9-B67F-3A79566F14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895D1A-88B8-44FB-AFD8-0122058DF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25BF-7782-4DC7-B20B-834313A2D4E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FEB4B7-3A16-4316-88A2-6616E2AA4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741758-E7C9-4329-A27B-1592C3E05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0537F-8E16-458C-A316-4988BE093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49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FA9951-BBE1-4284-BE32-735A55B97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E1CDB2-4CF4-414E-B368-7DEB85E86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12544D-414A-4E35-B461-5D67527FAB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D25BF-7782-4DC7-B20B-834313A2D4E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6DEB60-EB0A-4946-9EA3-C3E77EA27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CE8D14-CFB3-4D88-86A0-DB165D129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0537F-8E16-458C-A316-4988BE093D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780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9500D63-E3EE-4954-99BB-F7D5FC8CB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16ED67-EDCF-42FB-B3F1-2D9E3A839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на внимание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«Город мастеров» – Найди лишний предмет.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3C33FAA-0B41-4E3F-A364-92FBECC2C5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6011" y="4541151"/>
            <a:ext cx="6796216" cy="1655762"/>
          </a:xfrm>
        </p:spPr>
        <p:txBody>
          <a:bodyPr>
            <a:normAutofit lnSpcReduction="10000"/>
          </a:bodyPr>
          <a:lstStyle/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МБДОУ «Детский сад №37 «Искорка»</a:t>
            </a:r>
          </a:p>
          <a:p>
            <a:pPr algn="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Шилина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Альфия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Искандаровна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61D1D0-346A-4849-A9BA-254351125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738" y="3429000"/>
            <a:ext cx="2758807" cy="276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067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12" descr="Закрыть">
            <a:extLst>
              <a:ext uri="{FF2B5EF4-FFF2-40B4-BE49-F238E27FC236}">
                <a16:creationId xmlns:a16="http://schemas.microsoft.com/office/drawing/2014/main" id="{AB021821-59C1-43F5-83CE-1478293DF2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8800" y="3544094"/>
            <a:ext cx="914400" cy="914400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E7FBA3B-D3FE-48A6-9568-2FA19D98B8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49426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A4D0F28-D0F9-453F-B6A7-667B77C9400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82" t="12853" r="4182" b="2943"/>
          <a:stretch/>
        </p:blipFill>
        <p:spPr>
          <a:xfrm>
            <a:off x="1935891" y="204136"/>
            <a:ext cx="8320217" cy="6383824"/>
          </a:xfrm>
          <a:prstGeom prst="rect">
            <a:avLst/>
          </a:prstGeom>
        </p:spPr>
      </p:pic>
      <p:sp>
        <p:nvSpPr>
          <p:cNvPr id="14" name="Символ &quot;Запрещено&quot; 13">
            <a:extLst>
              <a:ext uri="{FF2B5EF4-FFF2-40B4-BE49-F238E27FC236}">
                <a16:creationId xmlns:a16="http://schemas.microsoft.com/office/drawing/2014/main" id="{4FB09108-FA1D-4C61-A557-6C7D9510A110}"/>
              </a:ext>
            </a:extLst>
          </p:cNvPr>
          <p:cNvSpPr/>
          <p:nvPr/>
        </p:nvSpPr>
        <p:spPr>
          <a:xfrm>
            <a:off x="3200400" y="5263978"/>
            <a:ext cx="1416908" cy="1276865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4FD4D68-C590-4B32-B654-F79D47D435B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919" t="4624" r="10601" b="8962"/>
          <a:stretch/>
        </p:blipFill>
        <p:spPr>
          <a:xfrm>
            <a:off x="10256108" y="-49425"/>
            <a:ext cx="1935891" cy="690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504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id="{A30ABA8D-7FB2-446C-90B5-E0C6C907D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E7FBA3B-D3FE-48A6-9568-2FA19D98B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A08B65B-B5C8-4244-A804-F69EA9BC46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33" t="12612" r="3333" b="3304"/>
          <a:stretch/>
        </p:blipFill>
        <p:spPr>
          <a:xfrm>
            <a:off x="2014151" y="258463"/>
            <a:ext cx="8707394" cy="6474940"/>
          </a:xfrm>
          <a:prstGeom prst="rect">
            <a:avLst/>
          </a:prstGeom>
        </p:spPr>
      </p:pic>
      <p:sp>
        <p:nvSpPr>
          <p:cNvPr id="3" name="Символ &quot;Запрещено&quot; 2">
            <a:extLst>
              <a:ext uri="{FF2B5EF4-FFF2-40B4-BE49-F238E27FC236}">
                <a16:creationId xmlns:a16="http://schemas.microsoft.com/office/drawing/2014/main" id="{336B9761-C2D7-4F00-84C1-FE6F8DF99671}"/>
              </a:ext>
            </a:extLst>
          </p:cNvPr>
          <p:cNvSpPr/>
          <p:nvPr/>
        </p:nvSpPr>
        <p:spPr>
          <a:xfrm>
            <a:off x="3204519" y="4001294"/>
            <a:ext cx="1532238" cy="1369776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B74178-7BC4-4E9F-9F33-31E0C77EC9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30" t="1608" r="3473" b="2156"/>
          <a:stretch/>
        </p:blipFill>
        <p:spPr>
          <a:xfrm>
            <a:off x="-1" y="271850"/>
            <a:ext cx="2014152" cy="644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96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id="{A30ABA8D-7FB2-446C-90B5-E0C6C907D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E7FBA3B-D3FE-48A6-9568-2FA19D98B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9F91F9A-CE36-4748-BAE1-8FA182C039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94" t="12493" r="3153" b="2823"/>
          <a:stretch/>
        </p:blipFill>
        <p:spPr>
          <a:xfrm>
            <a:off x="1535327" y="88556"/>
            <a:ext cx="8023654" cy="6499654"/>
          </a:xfrm>
          <a:prstGeom prst="rect">
            <a:avLst/>
          </a:prstGeom>
        </p:spPr>
      </p:pic>
      <p:sp>
        <p:nvSpPr>
          <p:cNvPr id="3" name="Символ &quot;Запрещено&quot; 2">
            <a:extLst>
              <a:ext uri="{FF2B5EF4-FFF2-40B4-BE49-F238E27FC236}">
                <a16:creationId xmlns:a16="http://schemas.microsoft.com/office/drawing/2014/main" id="{EF35F2FE-749F-483D-8F84-F2E18C67FC56}"/>
              </a:ext>
            </a:extLst>
          </p:cNvPr>
          <p:cNvSpPr/>
          <p:nvPr/>
        </p:nvSpPr>
        <p:spPr>
          <a:xfrm>
            <a:off x="6680887" y="5257799"/>
            <a:ext cx="1680519" cy="1330411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BFF42E-78DC-413F-8B21-CA4AD998DD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919" t="4624" r="10601" b="8962"/>
          <a:stretch/>
        </p:blipFill>
        <p:spPr>
          <a:xfrm>
            <a:off x="9541476" y="88556"/>
            <a:ext cx="1935891" cy="649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53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id="{A30ABA8D-7FB2-446C-90B5-E0C6C907D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E7FBA3B-D3FE-48A6-9568-2FA19D98B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19DDAB9-768F-4ABA-986C-4B2F7F1330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14" t="12612" r="3333" b="3304"/>
          <a:stretch/>
        </p:blipFill>
        <p:spPr>
          <a:xfrm>
            <a:off x="2108887" y="206984"/>
            <a:ext cx="8657968" cy="6424475"/>
          </a:xfrm>
          <a:prstGeom prst="rect">
            <a:avLst/>
          </a:prstGeom>
        </p:spPr>
      </p:pic>
      <p:sp>
        <p:nvSpPr>
          <p:cNvPr id="3" name="Символ &quot;Запрещено&quot; 2">
            <a:extLst>
              <a:ext uri="{FF2B5EF4-FFF2-40B4-BE49-F238E27FC236}">
                <a16:creationId xmlns:a16="http://schemas.microsoft.com/office/drawing/2014/main" id="{74327E8D-58F6-47C4-A3AC-54A5B6B639C8}"/>
              </a:ext>
            </a:extLst>
          </p:cNvPr>
          <p:cNvSpPr/>
          <p:nvPr/>
        </p:nvSpPr>
        <p:spPr>
          <a:xfrm>
            <a:off x="7698259" y="3917061"/>
            <a:ext cx="1746422" cy="1172068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83BAF1-E537-4422-A8B8-7C888B6050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33" y="206984"/>
            <a:ext cx="2011854" cy="644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4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id="{A30ABA8D-7FB2-446C-90B5-E0C6C907D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E7FBA3B-D3FE-48A6-9568-2FA19D98B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3F3C7E2-5B45-4AFF-A6D5-FFF943943B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35" t="12852" r="3333" b="4025"/>
          <a:stretch/>
        </p:blipFill>
        <p:spPr>
          <a:xfrm>
            <a:off x="1385315" y="137983"/>
            <a:ext cx="8452022" cy="6582033"/>
          </a:xfrm>
          <a:prstGeom prst="rect">
            <a:avLst/>
          </a:prstGeom>
        </p:spPr>
      </p:pic>
      <p:sp>
        <p:nvSpPr>
          <p:cNvPr id="3" name="Символ &quot;Запрещено&quot; 2">
            <a:extLst>
              <a:ext uri="{FF2B5EF4-FFF2-40B4-BE49-F238E27FC236}">
                <a16:creationId xmlns:a16="http://schemas.microsoft.com/office/drawing/2014/main" id="{E5D21A90-4BF4-4AF2-B02D-3E2057A7977F}"/>
              </a:ext>
            </a:extLst>
          </p:cNvPr>
          <p:cNvSpPr/>
          <p:nvPr/>
        </p:nvSpPr>
        <p:spPr>
          <a:xfrm>
            <a:off x="6934716" y="5139655"/>
            <a:ext cx="1705232" cy="1497227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FE91907-5084-4258-9470-13794E66A4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4204" y="137983"/>
            <a:ext cx="1938696" cy="658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23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28</Words>
  <Application>Microsoft Office PowerPoint</Application>
  <PresentationFormat>Широкоэкранный</PresentationFormat>
  <Paragraphs>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Игра на внимание  «Город мастеров» – Найди лишний предмет.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на внимание «Город мастеров» – Найди лишний предмет.</dc:title>
  <dc:creator>Мой ПК</dc:creator>
  <cp:lastModifiedBy>Мой ПК</cp:lastModifiedBy>
  <cp:revision>6</cp:revision>
  <dcterms:created xsi:type="dcterms:W3CDTF">2026-09-19T14:27:45Z</dcterms:created>
  <dcterms:modified xsi:type="dcterms:W3CDTF">2026-09-19T15:31:55Z</dcterms:modified>
</cp:coreProperties>
</file>