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  <a:srgbClr val="FFFFFF"/>
    <a:srgbClr val="FFCCFF"/>
    <a:srgbClr val="FF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9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5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7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2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64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50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6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26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1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06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20DB0-5AC6-4B43-9095-AE41024BE468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A25BD-18EF-4FDF-9540-B318BB1503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54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24347" y="1622458"/>
            <a:ext cx="7076386" cy="2581897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Абилитация детей с ОВЗ средствами арт- терапии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62952" y="115740"/>
            <a:ext cx="4586911" cy="685538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МАДОУ «Детский сад №48»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955465" y="4430599"/>
            <a:ext cx="2911302" cy="1102935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Подготовила:</a:t>
            </a:r>
          </a:p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педагог-психолог</a:t>
            </a:r>
          </a:p>
          <a:p>
            <a:pPr algn="ctr"/>
            <a:r>
              <a:rPr lang="ru-RU" sz="2400" b="1" i="1" dirty="0" err="1" smtClean="0">
                <a:solidFill>
                  <a:schemeClr val="accent1">
                    <a:lumMod val="50000"/>
                  </a:schemeClr>
                </a:solidFill>
              </a:rPr>
              <a:t>Лунд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 Л.И.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496586" y="6018490"/>
            <a:ext cx="3553906" cy="685538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ЗАТО Северск –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202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г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2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299346" y="914400"/>
            <a:ext cx="7957016" cy="5184742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Абилитация сосредоточена на развитии новых навыков и умений у детей с особенностями в развитии. Она направлена на помощь детям в усвоении навыков, которые могут быть сложными для них из-за их состояния.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37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479214" y="890835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Основные направления арт 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– терапии: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40143" y="1934857"/>
            <a:ext cx="5193392" cy="382491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Изотерапия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Музыкатерапия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Сказкотерапия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Танцевальная терапия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26076" y="1934857"/>
            <a:ext cx="5193392" cy="382491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 err="1">
                <a:solidFill>
                  <a:schemeClr val="accent1">
                    <a:lumMod val="50000"/>
                  </a:schemeClr>
                </a:solidFill>
              </a:rPr>
              <a:t>Крупотерапия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 err="1">
                <a:solidFill>
                  <a:schemeClr val="accent1">
                    <a:lumMod val="50000"/>
                  </a:schemeClr>
                </a:solidFill>
              </a:rPr>
              <a:t>Аромотерапия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smtClean="0">
                <a:solidFill>
                  <a:schemeClr val="accent1">
                    <a:lumMod val="50000"/>
                  </a:schemeClr>
                </a:solidFill>
              </a:rPr>
              <a:t>Псаммотерапия</a:t>
            </a:r>
            <a:endParaRPr lang="ru-RU" sz="32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47" y="4144193"/>
            <a:ext cx="39751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31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347239" y="890835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Основные направления арт 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– терапии: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299346" y="2149310"/>
            <a:ext cx="7957016" cy="3949831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Используются готовые произведения профессиональных      творцов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Самостоятельное творчество детей с ОВЗ</a:t>
            </a:r>
          </a:p>
        </p:txBody>
      </p:sp>
    </p:spTree>
    <p:extLst>
      <p:ext uri="{BB962C8B-B14F-4D97-AF65-F5344CB8AC3E}">
        <p14:creationId xmlns:p14="http://schemas.microsoft.com/office/powerpoint/2010/main" val="5600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347239" y="890835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Библеотерапия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299346" y="2149310"/>
            <a:ext cx="7957016" cy="3949831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Чтение ребенку выдержки из классических произведений ( по возрасту ориентироваться на хрестоматию по ознакомлению с художественной литературой)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Не более 10 минут</a:t>
            </a:r>
          </a:p>
        </p:txBody>
      </p:sp>
    </p:spTree>
    <p:extLst>
      <p:ext uri="{BB962C8B-B14F-4D97-AF65-F5344CB8AC3E}">
        <p14:creationId xmlns:p14="http://schemas.microsoft.com/office/powerpoint/2010/main" val="49232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99346" y="2036188"/>
            <a:ext cx="7957016" cy="4298624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Стабилизация эмоционально – волевой сферы у детей с ОВЗ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Преодоление 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фобий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Лучше использовать акварель, никаких целевых указаний, ребенок рисует то, что хочет и как хочет (лучше не комментировать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31527" y="721152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Изотерапия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654837" y="2243580"/>
            <a:ext cx="4893306" cy="3582184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Фронтальная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Подгрупповая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Индивидуальная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63502" y="622174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Формы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5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487" y="1904212"/>
            <a:ext cx="8924835" cy="4685123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Служить способам освобождения от разных фобий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Лучше диагностировать нарушение развития ребенка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Дисциплинировать и контролировать эмоции маленького ребенка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Стабилизировать ЭВС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Повышать эффективность коррекционного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воздействия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31527" y="744716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Арт – терапия помогает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5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98646" y="2055040"/>
            <a:ext cx="10356516" cy="4619135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Служить способам освобождения от разных фобий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Лучше диагностировать нарушение развития ребенка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Дисциплинировать и контролировать эмоции маленького ребенка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Стабилизировать ЭВС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Повышать эффективность коррекционного воздействия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40556" y="777714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Арт – терапия помогает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2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712900" y="2507528"/>
            <a:ext cx="5486398" cy="3327665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i="1" u="sng" dirty="0" smtClean="0">
                <a:solidFill>
                  <a:schemeClr val="accent1">
                    <a:lumMod val="50000"/>
                  </a:schemeClr>
                </a:solidFill>
              </a:rPr>
              <a:t>Расслабление: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П.Чайковский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А.Вивальди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К.Сен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Санс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И.Бах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Л.Бетховен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</a:rPr>
              <a:t>Релакс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347239" y="410067"/>
            <a:ext cx="9892654" cy="1739243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Музыкатерапия</a:t>
            </a:r>
            <a:b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Каждой ноте звукоряда соответствует свой «отдел» в организме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человека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543774" y="2507529"/>
            <a:ext cx="5486398" cy="3327664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i="1" u="sng" dirty="0" smtClean="0">
                <a:solidFill>
                  <a:schemeClr val="accent1">
                    <a:lumMod val="50000"/>
                  </a:schemeClr>
                </a:solidFill>
              </a:rPr>
              <a:t>Активизация: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А.Хачатурян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М.Мусргский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</a:rPr>
              <a:t>П.Бородин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6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4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99346" y="2073897"/>
            <a:ext cx="7957016" cy="4025244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Сказку брать только народную(своего народа), сказка рассказывается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Учитывать возраст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Ритмическая структура любой сказки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31527" y="843700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Сказкотерапия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99346" y="2366127"/>
            <a:ext cx="7957016" cy="3063712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Взаимодействие тела и души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Выплеск негативных эмоций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Положительный заряд о музыки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47239" y="777713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Танцетерапия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1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299346" y="2507531"/>
            <a:ext cx="7957016" cy="2318994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Успокаивает нервную систему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Развивает мелкую моторику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32080" y="857843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 err="1" smtClean="0">
                <a:solidFill>
                  <a:schemeClr val="accent1">
                    <a:lumMod val="50000"/>
                  </a:schemeClr>
                </a:solidFill>
              </a:rPr>
              <a:t>Псаммотерапия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(песочная)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85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Коралл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52592" y="2564091"/>
            <a:ext cx="4233429" cy="3535050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Аквамарин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Бирюза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Жемчуг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Розовый кварц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Кошачий глаз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Опал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22653" y="711725"/>
            <a:ext cx="9892654" cy="169210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Литотерапия (лечение </a:t>
            </a:r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камнями)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Положительное влияние на организм, имеет энергетическую энергетику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Земли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608191" y="2564091"/>
            <a:ext cx="4233429" cy="3535050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Лунный камень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Малахит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Нефрит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Родонит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Сердолик</a:t>
            </a:r>
          </a:p>
        </p:txBody>
      </p:sp>
    </p:spTree>
    <p:extLst>
      <p:ext uri="{BB962C8B-B14F-4D97-AF65-F5344CB8AC3E}">
        <p14:creationId xmlns:p14="http://schemas.microsoft.com/office/powerpoint/2010/main" val="306765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331527" y="2908170"/>
            <a:ext cx="4154872" cy="3058998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Настойка ивы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Остролист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Мелиса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Ромашка Розмарин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Хвоя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381548" y="2908170"/>
            <a:ext cx="4704374" cy="3058998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 Иланг – </a:t>
            </a:r>
            <a:r>
              <a:rPr lang="ru-RU" sz="3200" b="1" i="1" dirty="0" err="1">
                <a:solidFill>
                  <a:schemeClr val="accent1">
                    <a:lumMod val="50000"/>
                  </a:schemeClr>
                </a:solidFill>
              </a:rPr>
              <a:t>иланг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Ваниль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Шоколад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Цитрусовые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Кофе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331527" y="805993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Аромоатерапия</a:t>
            </a:r>
            <a:endParaRPr lang="ru-RU" sz="40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71564" y="1901073"/>
            <a:ext cx="5425921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u="sng" dirty="0">
                <a:solidFill>
                  <a:schemeClr val="accent1">
                    <a:lumMod val="50000"/>
                  </a:schemeClr>
                </a:solidFill>
              </a:rPr>
              <a:t>Расслабление, </a:t>
            </a: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</a:rPr>
              <a:t>успокоение:</a:t>
            </a:r>
            <a:endParaRPr lang="ru-RU" sz="3200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092261" y="1901073"/>
            <a:ext cx="5501335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u="sng" dirty="0">
                <a:solidFill>
                  <a:schemeClr val="accent1">
                    <a:lumMod val="50000"/>
                  </a:schemeClr>
                </a:solidFill>
              </a:rPr>
              <a:t>Повышение </a:t>
            </a: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</a:rPr>
              <a:t>энергетики:</a:t>
            </a:r>
            <a:endParaRPr lang="ru-RU" sz="3200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890508" y="2403836"/>
            <a:ext cx="4159984" cy="3280527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Глина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Пластилин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</a:rPr>
              <a:t>Тесто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47239" y="890835"/>
            <a:ext cx="9892654" cy="838986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 err="1" smtClean="0">
                <a:solidFill>
                  <a:schemeClr val="accent1">
                    <a:lumMod val="50000"/>
                  </a:schemeClr>
                </a:solidFill>
              </a:rPr>
              <a:t>Скульптуротерапия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0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Desktop\фоны\1674715885_top-fon-com-p-foni-dlya-prezentatsii-tema-risovanie-16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29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365334" y="2064470"/>
            <a:ext cx="7777908" cy="2102177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b="1" i="1" dirty="0" smtClean="0">
                <a:solidFill>
                  <a:schemeClr val="accent1">
                    <a:lumMod val="50000"/>
                  </a:schemeClr>
                </a:solidFill>
              </a:rPr>
              <a:t>СПАСИБО ЗА ВНИМАНИЕ</a:t>
            </a:r>
            <a:endParaRPr lang="ru-RU" sz="5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299</Words>
  <Application>Microsoft Office PowerPoint</Application>
  <PresentationFormat>Широкоэкранный</PresentationFormat>
  <Paragraphs>96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Абилитация детей с ОВЗ средствами арт- терапии</dc:title>
  <dc:creator>Пользователь</dc:creator>
  <cp:lastModifiedBy>Пользователь</cp:lastModifiedBy>
  <cp:revision>22</cp:revision>
  <dcterms:created xsi:type="dcterms:W3CDTF">2023-11-18T06:03:29Z</dcterms:created>
  <dcterms:modified xsi:type="dcterms:W3CDTF">2026-09-17T12:21:25Z</dcterms:modified>
</cp:coreProperties>
</file>