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1" r:id="rId15"/>
    <p:sldId id="272" r:id="rId16"/>
    <p:sldId id="273" r:id="rId17"/>
    <p:sldId id="274" r:id="rId18"/>
    <p:sldId id="275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161244-9F5F-40E5-A3FE-2F905C6F8AA0}" type="datetimeFigureOut">
              <a:rPr lang="ru-RU" smtClean="0"/>
              <a:pPr/>
              <a:t>03.10.2019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34AC5C-B9DC-4DE7-B9AE-38CC81CE372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34AC5C-B9DC-4DE7-B9AE-38CC81CE372E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34AC5C-B9DC-4DE7-B9AE-38CC81CE372E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34AC5C-B9DC-4DE7-B9AE-38CC81CE372E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AD1E4-EE05-4D67-87E9-3749660491B6}" type="datetimeFigureOut">
              <a:rPr lang="ru-RU" smtClean="0"/>
              <a:pPr/>
              <a:t>03.10.2019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627D7-3013-465E-9D90-7D0128D130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AD1E4-EE05-4D67-87E9-3749660491B6}" type="datetimeFigureOut">
              <a:rPr lang="ru-RU" smtClean="0"/>
              <a:pPr/>
              <a:t>03.10.2019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627D7-3013-465E-9D90-7D0128D130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AD1E4-EE05-4D67-87E9-3749660491B6}" type="datetimeFigureOut">
              <a:rPr lang="ru-RU" smtClean="0"/>
              <a:pPr/>
              <a:t>03.10.2019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627D7-3013-465E-9D90-7D0128D130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AD1E4-EE05-4D67-87E9-3749660491B6}" type="datetimeFigureOut">
              <a:rPr lang="ru-RU" smtClean="0"/>
              <a:pPr/>
              <a:t>03.10.2019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627D7-3013-465E-9D90-7D0128D130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AD1E4-EE05-4D67-87E9-3749660491B6}" type="datetimeFigureOut">
              <a:rPr lang="ru-RU" smtClean="0"/>
              <a:pPr/>
              <a:t>03.10.2019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627D7-3013-465E-9D90-7D0128D130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AD1E4-EE05-4D67-87E9-3749660491B6}" type="datetimeFigureOut">
              <a:rPr lang="ru-RU" smtClean="0"/>
              <a:pPr/>
              <a:t>03.10.2019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627D7-3013-465E-9D90-7D0128D130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AD1E4-EE05-4D67-87E9-3749660491B6}" type="datetimeFigureOut">
              <a:rPr lang="ru-RU" smtClean="0"/>
              <a:pPr/>
              <a:t>03.10.2019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627D7-3013-465E-9D90-7D0128D130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AD1E4-EE05-4D67-87E9-3749660491B6}" type="datetimeFigureOut">
              <a:rPr lang="ru-RU" smtClean="0"/>
              <a:pPr/>
              <a:t>03.10.2019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627D7-3013-465E-9D90-7D0128D130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AD1E4-EE05-4D67-87E9-3749660491B6}" type="datetimeFigureOut">
              <a:rPr lang="ru-RU" smtClean="0"/>
              <a:pPr/>
              <a:t>03.10.2019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627D7-3013-465E-9D90-7D0128D130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AD1E4-EE05-4D67-87E9-3749660491B6}" type="datetimeFigureOut">
              <a:rPr lang="ru-RU" smtClean="0"/>
              <a:pPr/>
              <a:t>03.10.2019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627D7-3013-465E-9D90-7D0128D130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AD1E4-EE05-4D67-87E9-3749660491B6}" type="datetimeFigureOut">
              <a:rPr lang="ru-RU" smtClean="0"/>
              <a:pPr/>
              <a:t>03.10.2019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627D7-3013-465E-9D90-7D0128D130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3AD1E4-EE05-4D67-87E9-3749660491B6}" type="datetimeFigureOut">
              <a:rPr lang="ru-RU" smtClean="0"/>
              <a:pPr/>
              <a:t>03.10.2019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8627D7-3013-465E-9D90-7D0128D130C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Relationship Id="rId9" Type="http://schemas.openxmlformats.org/officeDocument/2006/relationships/image" Target="../media/image5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35696" y="4149080"/>
            <a:ext cx="5936704" cy="148972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8" name="Picture 4" descr="https://kulkova-vos-ds38-cheburashka.edumsko.ru/uploads/18600/18556/section/638851/prezentacii/Risunok1.png?1538590286546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6660232" y="5688449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904875" algn="l"/>
              </a:tabLst>
            </a:pPr>
            <a:r>
              <a:rPr lang="ru-RU" sz="14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</a:t>
            </a:r>
            <a:r>
              <a:rPr lang="ru-RU" sz="14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Воспитатель 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904875" algn="l"/>
              </a:tabLst>
            </a:pPr>
            <a:r>
              <a:rPr lang="ru-RU" sz="14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Беляева Т.Н.                                                                               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77073"/>
            <a:ext cx="2314600" cy="187220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7170" name="Picture 2" descr="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8988491" cy="67413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7984" y="274638"/>
            <a:ext cx="4258816" cy="322637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148" name="Picture 4" descr="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716016" y="116632"/>
            <a:ext cx="4032448" cy="2592288"/>
          </a:xfrm>
          <a:prstGeom prst="rect">
            <a:avLst/>
          </a:prstGeom>
          <a:noFill/>
        </p:spPr>
      </p:pic>
      <p:pic>
        <p:nvPicPr>
          <p:cNvPr id="7" name="Picture 2" descr="http://pearl.ucoz.org/_pu/0/s13066992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67544" y="188640"/>
            <a:ext cx="4026024" cy="3985764"/>
          </a:xfrm>
          <a:prstGeom prst="rect">
            <a:avLst/>
          </a:prstGeom>
          <a:noFill/>
        </p:spPr>
      </p:pic>
      <p:pic>
        <p:nvPicPr>
          <p:cNvPr id="6154" name="Picture 10" descr="https://clipground.com/images/landscape-clipart-tree-png-20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491880" y="2852936"/>
            <a:ext cx="6072067" cy="3816424"/>
          </a:xfrm>
          <a:prstGeom prst="rect">
            <a:avLst/>
          </a:prstGeom>
          <a:noFill/>
        </p:spPr>
      </p:pic>
      <p:sp>
        <p:nvSpPr>
          <p:cNvPr id="13" name="Содержимое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457200" y="1600201"/>
            <a:ext cx="4978896" cy="96470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126" name="Picture 6" descr="4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8" name="Picture 12" descr="https://img-fotki.yandex.ru/get/47501/39663434.9f1/0_bbff8_e1cd77b0_orig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468560" y="0"/>
            <a:ext cx="97536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2890664" cy="146876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098" name="Picture 2" descr="https://bugaga.ru/uploads/posts/2011-05/1304972186_1623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23528" y="3717032"/>
            <a:ext cx="3960440" cy="2396267"/>
          </a:xfrm>
          <a:prstGeom prst="rect">
            <a:avLst/>
          </a:prstGeom>
          <a:noFill/>
        </p:spPr>
      </p:pic>
      <p:pic>
        <p:nvPicPr>
          <p:cNvPr id="4100" name="Picture 4" descr="https://cdn2.imgbb.ru/user/193/1931581/201508/cb041bf866bc35274d7fee8710b2aa06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203848" y="1412776"/>
            <a:ext cx="3450122" cy="2736304"/>
          </a:xfrm>
          <a:prstGeom prst="rect">
            <a:avLst/>
          </a:prstGeom>
          <a:noFill/>
        </p:spPr>
      </p:pic>
      <p:pic>
        <p:nvPicPr>
          <p:cNvPr id="4102" name="Picture 6" descr="https://image.freepik.com/free-vector/no-translate-detected_1308-8811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948264" y="1916832"/>
            <a:ext cx="1869951" cy="4489674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539552" y="260648"/>
            <a:ext cx="8163581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Звери отличаются внешним видом</a:t>
            </a:r>
          </a:p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Одни большие, другие маленькие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 descr="https://avatanplus.com/files/resources/original/56e4805deef831536c956f1b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70294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2746648" cy="103671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1506" name="Picture 2" descr="6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11560" y="332656"/>
            <a:ext cx="7992888" cy="56166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2746648" cy="103671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486" name="Picture 6" descr="https://cdn2.arhivurokov.ru/multiurok/html/2018/01/22/s_5a6618030ac14/img1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79512" y="4149080"/>
            <a:ext cx="3393377" cy="2088232"/>
          </a:xfrm>
          <a:prstGeom prst="rect">
            <a:avLst/>
          </a:prstGeom>
          <a:noFill/>
        </p:spPr>
      </p:pic>
      <p:pic>
        <p:nvPicPr>
          <p:cNvPr id="20488" name="Picture 8" descr="https://cdn2.arhivurokov.ru/multiurok/html/2018/01/22/s_5a6618030ac14/img1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444208" y="4437112"/>
            <a:ext cx="2592288" cy="2199517"/>
          </a:xfrm>
          <a:prstGeom prst="rect">
            <a:avLst/>
          </a:prstGeom>
          <a:noFill/>
        </p:spPr>
      </p:pic>
      <p:pic>
        <p:nvPicPr>
          <p:cNvPr id="20490" name="Picture 10" descr="http://baby-nn.ru/u/ed/dd/blogs/59/text/1330795652961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444208" y="1628800"/>
            <a:ext cx="2520280" cy="2520280"/>
          </a:xfrm>
          <a:prstGeom prst="rect">
            <a:avLst/>
          </a:prstGeom>
          <a:noFill/>
        </p:spPr>
      </p:pic>
      <p:pic>
        <p:nvPicPr>
          <p:cNvPr id="20492" name="Picture 12" descr="https://i.pinimg.com/originals/e0/4d/72/e04d7220e09d2eadeed3cb77d2a646cd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563888" y="2492896"/>
            <a:ext cx="2880319" cy="2160240"/>
          </a:xfrm>
          <a:prstGeom prst="rect">
            <a:avLst/>
          </a:prstGeom>
          <a:noFill/>
        </p:spPr>
      </p:pic>
      <p:pic>
        <p:nvPicPr>
          <p:cNvPr id="20494" name="Picture 14" descr="ÐÑÑÑÐµ Ð¼Ð°Ð¼Ñ ÑÑÐµÐ´Ð¸ Ð¶Ð¸Ð²Ð¾ÑÐ½ÑÑ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179512" y="1700808"/>
            <a:ext cx="3276872" cy="2204553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178297" y="116632"/>
            <a:ext cx="8965703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Мир зверей богат и разнообразен.</a:t>
            </a:r>
          </a:p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Звери заботятся о своих </a:t>
            </a:r>
            <a:r>
              <a:rPr lang="ru-RU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дитенышей</a:t>
            </a: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,</a:t>
            </a:r>
          </a:p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Кормят их молоком.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://www.playcast.ru/uploads/2016/11/23/20625382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354252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5445224"/>
            <a:ext cx="8229600" cy="1143000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Птицы заботливые родители. Они строят гнёзда, высиживают </a:t>
            </a:r>
            <a:r>
              <a:rPr lang="ru-RU" sz="2000" dirty="0" err="1" smtClean="0"/>
              <a:t>яйца,кормят</a:t>
            </a:r>
            <a:r>
              <a:rPr lang="ru-RU" sz="2000" dirty="0" smtClean="0"/>
              <a:t> птенцов и учат молодых птиц летать 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 flipV="1">
            <a:off x="457200" y="1484785"/>
            <a:ext cx="2602632" cy="115416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19458" name="Picture 2" descr="8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79512" y="332656"/>
            <a:ext cx="8123630" cy="54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s://avatanplus.com/files/resources/original/56e4805deef831536c956f1b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171400"/>
            <a:ext cx="9144000" cy="70294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2818656" cy="60466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5602" name="Picture 2" descr="10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11560" y="188640"/>
            <a:ext cx="7992888" cy="59946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 descr="http://www.ascendskills.com/data/archive/img/470015892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540568" y="1484784"/>
            <a:ext cx="9924935" cy="52292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620688"/>
            <a:ext cx="8147248" cy="2290266"/>
          </a:xfrm>
        </p:spPr>
        <p:txBody>
          <a:bodyPr>
            <a:noAutofit/>
          </a:bodyPr>
          <a:lstStyle/>
          <a:p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Тело, усики и голова,</a:t>
            </a:r>
            <a:b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Шесть ног всегда.</a:t>
            </a:r>
            <a:b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Ползают, прыгают, летают.</a:t>
            </a:r>
            <a:b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Наш мир населяют.</a:t>
            </a:r>
            <a:b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Насекомые -это животные,</a:t>
            </a:r>
            <a:b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Насекомые живут везде, кроме морей,</a:t>
            </a:r>
            <a:b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Они очень многочисленные.</a:t>
            </a:r>
            <a:b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Каких насекомых вы знаете?</a:t>
            </a:r>
            <a:endParaRPr lang="ru-RU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 flipV="1">
            <a:off x="457200" y="1554481"/>
            <a:ext cx="3466728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24586" name="Picture 10" descr="https://purepng.com/public/uploads/large/purepng.com-dragonflyflywingsinsectdragonflyanimals-821523993917twnhx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3080077">
            <a:off x="-131973" y="2934394"/>
            <a:ext cx="2009205" cy="1827704"/>
          </a:xfrm>
          <a:prstGeom prst="rect">
            <a:avLst/>
          </a:prstGeom>
          <a:noFill/>
        </p:spPr>
      </p:pic>
      <p:sp>
        <p:nvSpPr>
          <p:cNvPr id="24588" name="AutoShape 12" descr="https://imgp.golos.io/0x0/http:/www.playcast.ru/uploads/2016/06/15/19004476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90" name="AutoShape 14" descr="https://imgp.golos.io/0x0/http:/www.playcast.ru/uploads/2016/06/15/19004476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92" name="AutoShape 16" descr="https://imgp.golos.io/0x0/http:/www.playcast.ru/uploads/2016/06/15/19004476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96" name="AutoShape 20" descr="https://imgp.golos.io/0x0/http:/www.playcast.ru/uploads/2016/06/15/19004476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4598" name="Picture 22" descr="https://www.pngarts.com/files/3/Wasp-PNG-Background-Image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059832" y="2996952"/>
            <a:ext cx="904926" cy="762853"/>
          </a:xfrm>
          <a:prstGeom prst="rect">
            <a:avLst/>
          </a:prstGeom>
          <a:noFill/>
        </p:spPr>
      </p:pic>
      <p:pic>
        <p:nvPicPr>
          <p:cNvPr id="15" name="Picture 22" descr="https://www.pngarts.com/files/3/Wasp-PNG-Background-Image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3666096">
            <a:off x="1907704" y="3789040"/>
            <a:ext cx="904926" cy="762853"/>
          </a:xfrm>
          <a:prstGeom prst="rect">
            <a:avLst/>
          </a:prstGeom>
          <a:noFill/>
        </p:spPr>
      </p:pic>
      <p:pic>
        <p:nvPicPr>
          <p:cNvPr id="24600" name="Picture 24" descr="http://www.pngall.com/wp-content/uploads/2017/05/Insect-Transparent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rot="13526118" flipH="1">
            <a:off x="7804024" y="5563123"/>
            <a:ext cx="1137000" cy="1045820"/>
          </a:xfrm>
          <a:prstGeom prst="rect">
            <a:avLst/>
          </a:prstGeom>
          <a:noFill/>
        </p:spPr>
      </p:pic>
      <p:pic>
        <p:nvPicPr>
          <p:cNvPr id="24602" name="Picture 26" descr="http://gifok.net/images/2016/06/27/Ladybugs_035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6516216" y="4797152"/>
            <a:ext cx="486724" cy="353889"/>
          </a:xfrm>
          <a:prstGeom prst="rect">
            <a:avLst/>
          </a:prstGeom>
          <a:noFill/>
        </p:spPr>
      </p:pic>
      <p:pic>
        <p:nvPicPr>
          <p:cNvPr id="18" name="Picture 22" descr="https://www.pngarts.com/files/3/Wasp-PNG-Background-Image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707904" y="3717032"/>
            <a:ext cx="904926" cy="762853"/>
          </a:xfrm>
          <a:prstGeom prst="rect">
            <a:avLst/>
          </a:prstGeom>
          <a:noFill/>
        </p:spPr>
      </p:pic>
      <p:pic>
        <p:nvPicPr>
          <p:cNvPr id="19" name="Picture 26" descr="http://gifok.net/images/2016/06/27/Ladybugs_035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1259632" y="4941168"/>
            <a:ext cx="486724" cy="353889"/>
          </a:xfrm>
          <a:prstGeom prst="rect">
            <a:avLst/>
          </a:prstGeom>
          <a:noFill/>
        </p:spPr>
      </p:pic>
      <p:pic>
        <p:nvPicPr>
          <p:cNvPr id="24604" name="Picture 28" descr="https://img-fotki.yandex.ru/get/5707/valenta-mog.1ef/0_7e0bf_2ebd5577_orig.pn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 rot="4911426">
            <a:off x="478476" y="508900"/>
            <a:ext cx="1512168" cy="1333285"/>
          </a:xfrm>
          <a:prstGeom prst="rect">
            <a:avLst/>
          </a:prstGeom>
          <a:noFill/>
        </p:spPr>
      </p:pic>
      <p:pic>
        <p:nvPicPr>
          <p:cNvPr id="24606" name="Picture 30" descr="http://galerey-room.ru/images/041049_1385341849.pn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6517569" y="2348880"/>
            <a:ext cx="2626431" cy="2160240"/>
          </a:xfrm>
          <a:prstGeom prst="rect">
            <a:avLst/>
          </a:prstGeom>
          <a:noFill/>
        </p:spPr>
      </p:pic>
      <p:pic>
        <p:nvPicPr>
          <p:cNvPr id="24608" name="Picture 32" descr="http://img-fotki.yandex.ru/get/6715/20573769.66/0_96b1e_a8892bb9_XL.png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179512" y="5733256"/>
            <a:ext cx="2326023" cy="1124744"/>
          </a:xfrm>
          <a:prstGeom prst="rect">
            <a:avLst/>
          </a:prstGeom>
          <a:noFill/>
        </p:spPr>
      </p:pic>
      <p:pic>
        <p:nvPicPr>
          <p:cNvPr id="24610" name="Picture 34" descr="http://gifok.net/images/2015/10/10/Butterflies_5_186.png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6516216" y="188640"/>
            <a:ext cx="1944216" cy="16334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Почему и от кого надо защищать</a:t>
            </a:r>
            <a:r>
              <a:rPr lang="ru-RU" b="1" smtClean="0">
                <a:solidFill>
                  <a:srgbClr val="C00000"/>
                </a:solidFill>
              </a:rPr>
              <a:t/>
            </a:r>
            <a:br>
              <a:rPr lang="ru-RU" b="1" smtClean="0">
                <a:solidFill>
                  <a:srgbClr val="C00000"/>
                </a:solidFill>
              </a:rPr>
            </a:br>
            <a:r>
              <a:rPr lang="ru-RU" b="1" smtClean="0">
                <a:solidFill>
                  <a:srgbClr val="C00000"/>
                </a:solidFill>
              </a:rPr>
              <a:t>животных?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1720" y="1772816"/>
            <a:ext cx="4690864" cy="290892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8194" name="Picture 2" descr="https://cdn2.arhivurokov.ru/multiurok/html/2017/10/29/s_59f5a5f431096/723894_13.jpeg"/>
          <p:cNvPicPr>
            <a:picLocks noChangeAspect="1" noChangeArrowheads="1"/>
          </p:cNvPicPr>
          <p:nvPr/>
        </p:nvPicPr>
        <p:blipFill>
          <a:blip r:embed="rId3" cstate="email"/>
          <a:srcRect b="-1552"/>
          <a:stretch>
            <a:fillRect/>
          </a:stretch>
        </p:blipFill>
        <p:spPr bwMode="auto">
          <a:xfrm>
            <a:off x="971600" y="1340768"/>
            <a:ext cx="7242318" cy="5517232"/>
          </a:xfrm>
          <a:prstGeom prst="rect">
            <a:avLst/>
          </a:prstGeom>
          <a:noFill/>
        </p:spPr>
      </p:pic>
      <p:pic>
        <p:nvPicPr>
          <p:cNvPr id="8200" name="Picture 8" descr="https://img-fotki.yandex.ru/get/6422/155524994.142/0_94c45_2a0b75d5_XL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644008" y="4365104"/>
            <a:ext cx="1122191" cy="1139280"/>
          </a:xfrm>
          <a:prstGeom prst="rect">
            <a:avLst/>
          </a:prstGeom>
          <a:noFill/>
        </p:spPr>
      </p:pic>
      <p:pic>
        <p:nvPicPr>
          <p:cNvPr id="8202" name="Picture 10" descr="http://www.playcast.ru/uploads/2015/10/03/15307084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915816" y="3861048"/>
            <a:ext cx="1008112" cy="613688"/>
          </a:xfrm>
          <a:prstGeom prst="rect">
            <a:avLst/>
          </a:prstGeom>
          <a:noFill/>
        </p:spPr>
      </p:pic>
      <p:pic>
        <p:nvPicPr>
          <p:cNvPr id="8204" name="Picture 12" descr="http://pluspng.com/img-png/animal-hd-png-tiger-png-3638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4932040" y="3573016"/>
            <a:ext cx="1636004" cy="5760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6014" y="318706"/>
            <a:ext cx="8229600" cy="1143000"/>
          </a:xfrm>
        </p:spPr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3322712" cy="125273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Picture 2" descr="14"/>
          <p:cNvPicPr>
            <a:picLocks noChangeAspect="1" noChangeArrowheads="1"/>
          </p:cNvPicPr>
          <p:nvPr/>
        </p:nvPicPr>
        <p:blipFill>
          <a:blip r:embed="rId2" cstate="email"/>
          <a:srcRect l="-2391" r="-325"/>
          <a:stretch>
            <a:fillRect/>
          </a:stretch>
        </p:blipFill>
        <p:spPr bwMode="auto">
          <a:xfrm>
            <a:off x="323528" y="116632"/>
            <a:ext cx="8423916" cy="10801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pic>
        <p:nvPicPr>
          <p:cNvPr id="6" name="Picture 2" descr="https://push-mashenka51.edumsko.ru/uploads/3100/3015/section/198547/.thumbs/hello_html_27915590.png?152836761277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499992" y="3356992"/>
            <a:ext cx="4477649" cy="3356992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4499992" y="1988840"/>
            <a:ext cx="46440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Люди шумят в лесу и пугают животных</a:t>
            </a:r>
            <a:endParaRPr lang="ru-RU" sz="28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8674" name="Picture 2" descr="1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1412776"/>
            <a:ext cx="4608512" cy="28361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3682752" cy="118072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7650" name="Picture 2" descr="15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102592" y="66100"/>
            <a:ext cx="9246592" cy="67918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2026568" cy="103671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3794" name="Picture 2" descr="https://ds04.infourok.ru/uploads/ex/0a1d/0002c93c-e066204e/img10.jpg"/>
          <p:cNvPicPr>
            <a:picLocks noChangeAspect="1" noChangeArrowheads="1"/>
          </p:cNvPicPr>
          <p:nvPr/>
        </p:nvPicPr>
        <p:blipFill>
          <a:blip r:embed="rId2" cstate="email"/>
          <a:srcRect b="-312"/>
          <a:stretch>
            <a:fillRect/>
          </a:stretch>
        </p:blipFill>
        <p:spPr bwMode="auto">
          <a:xfrm>
            <a:off x="395536" y="3429000"/>
            <a:ext cx="3888432" cy="2815761"/>
          </a:xfrm>
          <a:prstGeom prst="rect">
            <a:avLst/>
          </a:prstGeom>
          <a:noFill/>
        </p:spPr>
      </p:pic>
      <p:pic>
        <p:nvPicPr>
          <p:cNvPr id="33796" name="Picture 4" descr="https://cod05.ru/wp-content/uploads/2018/01/5092e92102a852465c953fc4bbb4072f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842748" y="332657"/>
            <a:ext cx="4049731" cy="2664296"/>
          </a:xfrm>
          <a:prstGeom prst="rect">
            <a:avLst/>
          </a:prstGeom>
          <a:noFill/>
        </p:spPr>
      </p:pic>
      <p:pic>
        <p:nvPicPr>
          <p:cNvPr id="33800" name="Picture 8" descr="https://klopik.com/uploads/posts/2015-06/1434491561_jiv-pl-11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692013" y="3284984"/>
            <a:ext cx="4032448" cy="3024336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0" y="404664"/>
            <a:ext cx="5328062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Люди разжигают костры,</a:t>
            </a:r>
          </a:p>
          <a:p>
            <a:pPr algn="ctr"/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</a:t>
            </a:r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ачинаются пожары,</a:t>
            </a:r>
          </a:p>
          <a:p>
            <a:pPr algn="ctr"/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</a:t>
            </a:r>
            <a:r>
              <a:rPr lang="ru-RU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ибнет всё живое</a:t>
            </a:r>
            <a:endParaRPr lang="ru-RU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4" name="Picture 6" descr="http://mctoom.com/wp-content/uploads/2018/11/Butterfly-Flowers-Aesthetic-Backgrounds-Cute-Nature-Powerpoint-Templates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b="1" i="1" u="sng" dirty="0" smtClean="0">
                <a:solidFill>
                  <a:srgbClr val="002060"/>
                </a:solidFill>
              </a:rPr>
              <a:t>Как</a:t>
            </a:r>
            <a:r>
              <a:rPr lang="ru-RU" b="1" i="1" u="sng" dirty="0" smtClean="0">
                <a:solidFill>
                  <a:srgbClr val="002060"/>
                </a:solidFill>
              </a:rPr>
              <a:t> </a:t>
            </a:r>
            <a:r>
              <a:rPr lang="ru-RU" sz="3600" b="1" i="1" u="sng" dirty="0" smtClean="0">
                <a:solidFill>
                  <a:srgbClr val="002060"/>
                </a:solidFill>
              </a:rPr>
              <a:t>хорошие люди защищают животных?</a:t>
            </a:r>
            <a:endParaRPr lang="ru-RU" sz="3600" b="1" i="1" u="sng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980728"/>
            <a:ext cx="8352928" cy="1540767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Люди создают заповедники.</a:t>
            </a:r>
          </a:p>
          <a:p>
            <a:pPr>
              <a:buNone/>
            </a:pPr>
            <a:r>
              <a:rPr lang="ru-RU" sz="3500" b="1" dirty="0" smtClean="0">
                <a:solidFill>
                  <a:srgbClr val="FF0000"/>
                </a:solidFill>
              </a:rPr>
              <a:t>Заповедник </a:t>
            </a:r>
            <a:r>
              <a:rPr lang="ru-RU" sz="3500" b="1" i="1" dirty="0" smtClean="0">
                <a:solidFill>
                  <a:srgbClr val="002060"/>
                </a:solidFill>
              </a:rPr>
              <a:t>–это заповедное место, где животные живут спокойно.</a:t>
            </a:r>
            <a:endParaRPr lang="ru-RU" sz="3500" b="1" i="1" dirty="0">
              <a:solidFill>
                <a:srgbClr val="002060"/>
              </a:solidFill>
            </a:endParaRPr>
          </a:p>
        </p:txBody>
      </p:sp>
      <p:pic>
        <p:nvPicPr>
          <p:cNvPr id="32772" name="Picture 4" descr="https://ae01.alicdn.com/kf/HTB1W.oCPVXXXXbdXFXXq6xXFXXXr/DIY5D-Diamond-Mosaic-Woman-and-Wolf-Handmade-Diamond-Painting-Cross-Stitch-Set-Diamond-Embroidery-Pattern-Rhinestone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835696" y="2492896"/>
            <a:ext cx="4392488" cy="29122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468560" y="2348880"/>
            <a:ext cx="4176464" cy="576064"/>
          </a:xfrm>
        </p:spPr>
        <p:txBody>
          <a:bodyPr>
            <a:normAutofit fontScale="90000"/>
          </a:bodyPr>
          <a:lstStyle/>
          <a:p>
            <a:r>
              <a:rPr lang="ru-RU" sz="2000" dirty="0"/>
              <a:t>Степная лисица </a:t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43808" y="188640"/>
            <a:ext cx="3456384" cy="1036712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1800" b="1" dirty="0" smtClean="0">
                <a:solidFill>
                  <a:srgbClr val="002060"/>
                </a:solidFill>
              </a:rPr>
              <a:t>Люди охраняют животных, которых осталось очень мало.</a:t>
            </a:r>
          </a:p>
          <a:p>
            <a:pPr algn="ctr">
              <a:buNone/>
            </a:pPr>
            <a:r>
              <a:rPr lang="ru-RU" sz="1800" b="1" dirty="0" smtClean="0">
                <a:solidFill>
                  <a:srgbClr val="002060"/>
                </a:solidFill>
              </a:rPr>
              <a:t>Такие животные занесены в красную книгу.</a:t>
            </a:r>
            <a:endParaRPr lang="ru-RU" sz="1800" b="1" dirty="0">
              <a:solidFill>
                <a:srgbClr val="002060"/>
              </a:solidFill>
            </a:endParaRPr>
          </a:p>
        </p:txBody>
      </p:sp>
      <p:pic>
        <p:nvPicPr>
          <p:cNvPr id="31746" name="Picture 2" descr="http://mosmetod.ru/files/metod/srednyaya_starshaya/eko/gorod_konkurs/%D0%9A%D1%80%D0%B0%D1%81%D0%BD%D0%B0%D1%8F_%D0%BA%D0%BD%D0%B8%D0%B3%D0%B0_%D0%A0%D0%BE%D1%81%D1%81%D0%B8%D0%B8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563888" y="1916852"/>
            <a:ext cx="1944216" cy="2736284"/>
          </a:xfrm>
          <a:prstGeom prst="rect">
            <a:avLst/>
          </a:prstGeom>
          <a:noFill/>
        </p:spPr>
      </p:pic>
      <p:pic>
        <p:nvPicPr>
          <p:cNvPr id="31748" name="Picture 4" descr="ÐÐ»ÑÐ°Ð¹ÑÐºÐ¸Ð¹ Ð³Ð¾ÑÐ½ÑÐ¹ Ð±Ð°ÑÐ°Ð½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372200" y="5085184"/>
            <a:ext cx="2304256" cy="161696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6229675" y="4509120"/>
            <a:ext cx="29143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Алтайский горный баран</a:t>
            </a:r>
          </a:p>
        </p:txBody>
      </p:sp>
      <p:pic>
        <p:nvPicPr>
          <p:cNvPr id="31750" name="Picture 6" descr="Ð¢Ð¸Ð³Ñ ÐÐ¼ÑÑÑÐºÐ¸Ð¹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275856" y="4869160"/>
            <a:ext cx="2581965" cy="1844824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3635896" y="4581128"/>
            <a:ext cx="17652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Амурский тигр</a:t>
            </a:r>
          </a:p>
        </p:txBody>
      </p:sp>
      <p:pic>
        <p:nvPicPr>
          <p:cNvPr id="31752" name="Picture 8" descr="ÐÐµÐ»Ð¾Ð¼Ð¾ÑÐ´ÑÐµ Ð´ÐµÐ»ÑÑÐ¸Ð½Ñ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79512" y="4869160"/>
            <a:ext cx="2699792" cy="1801147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251520" y="4437112"/>
            <a:ext cx="25053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Дельфин беломордый</a:t>
            </a:r>
          </a:p>
        </p:txBody>
      </p:sp>
      <p:pic>
        <p:nvPicPr>
          <p:cNvPr id="31754" name="Picture 10" descr="ÐÐµÐ»ÑÐ¹ Ð¼ÐµÐ´Ð²ÐµÐ´Ñ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6228184" y="2852936"/>
            <a:ext cx="2537757" cy="1584176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6876256" y="2348880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Белый медведь</a:t>
            </a:r>
          </a:p>
        </p:txBody>
      </p:sp>
      <p:pic>
        <p:nvPicPr>
          <p:cNvPr id="31756" name="Picture 12" descr="Ð¡ÑÐµÐ¿Ð½Ð°Ñ Ð»Ð¸ÑÐ¸ÑÐ°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179512" y="2780928"/>
            <a:ext cx="2557247" cy="1707876"/>
          </a:xfrm>
          <a:prstGeom prst="rect">
            <a:avLst/>
          </a:prstGeom>
          <a:noFill/>
        </p:spPr>
      </p:pic>
      <p:pic>
        <p:nvPicPr>
          <p:cNvPr id="31758" name="Picture 14" descr="ÐÑÐ±Ñ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6372200" y="548680"/>
            <a:ext cx="2484276" cy="1656184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7308304" y="188640"/>
            <a:ext cx="6799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Зубр</a:t>
            </a:r>
          </a:p>
        </p:txBody>
      </p:sp>
      <p:pic>
        <p:nvPicPr>
          <p:cNvPr id="31760" name="Picture 16" descr="Ð¡ÐµÐ²ÐµÑÐ½ÑÐ¹ Ð¾Ð»ÐµÐ½Ñ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251520" y="692696"/>
            <a:ext cx="2448272" cy="1632182"/>
          </a:xfrm>
          <a:prstGeom prst="rect">
            <a:avLst/>
          </a:prstGeom>
          <a:noFill/>
        </p:spPr>
      </p:pic>
      <p:sp>
        <p:nvSpPr>
          <p:cNvPr id="17" name="Прямоугольник 16"/>
          <p:cNvSpPr/>
          <p:nvPr/>
        </p:nvSpPr>
        <p:spPr>
          <a:xfrm>
            <a:off x="539552" y="260648"/>
            <a:ext cx="19030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Северный олень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http://npark21.ru/uploads/posts/2017-03/1489758863_dscf5655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79512" y="1340768"/>
            <a:ext cx="3312368" cy="240987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Защитники животных  рисуют плакаты и призывают беречь животных.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07904" y="1700808"/>
            <a:ext cx="1954560" cy="60466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https://ginger-cat.ru/works/large/288/work_288_307470_162846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012160" y="4509120"/>
            <a:ext cx="2952328" cy="2150982"/>
          </a:xfrm>
          <a:prstGeom prst="rect">
            <a:avLst/>
          </a:prstGeom>
          <a:noFill/>
        </p:spPr>
      </p:pic>
      <p:pic>
        <p:nvPicPr>
          <p:cNvPr id="1028" name="Picture 4" descr="https://wiki.soiro.ru/images/thumb/%D0%91%D0%B5%D1%80%D0%B5%D0%B3%D0%B8%D1%82%D0%B5_%D0%BB%D0%B5%D1%81_%D0%90%D0%B4%D0%B8%D1%8F%D0%BD%D0%BE%D0%B2_%D0%B5%D0%B3%D0%BE%D1%80.jpg/1600px-%D0%91%D0%B5%D1%80%D0%B5%D0%B3%D0%B8%D1%82%D0%B5_%D0%BB%D0%B5%D1%81_%D0%90%D0%B4%D0%B8%D1%8F%D0%BD%D0%BE%D0%B2_%D0%B5%D0%B3%D0%BE%D1%80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059832" y="2924944"/>
            <a:ext cx="3251258" cy="2363258"/>
          </a:xfrm>
          <a:prstGeom prst="rect">
            <a:avLst/>
          </a:prstGeom>
          <a:noFill/>
        </p:spPr>
      </p:pic>
      <p:pic>
        <p:nvPicPr>
          <p:cNvPr id="1030" name="Picture 6" descr="21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108171" y="1268760"/>
            <a:ext cx="2880320" cy="2160240"/>
          </a:xfrm>
          <a:prstGeom prst="rect">
            <a:avLst/>
          </a:prstGeom>
          <a:noFill/>
        </p:spPr>
      </p:pic>
      <p:pic>
        <p:nvPicPr>
          <p:cNvPr id="1032" name="Picture 8" descr="http://school9korolev.moy.su/_nw/13/63526257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179512" y="4293096"/>
            <a:ext cx="3048339" cy="22862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068960"/>
            <a:ext cx="6059016" cy="305720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4818" name="Picture 2" descr="2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513</TotalTime>
  <Words>139</Words>
  <Application>Microsoft Office PowerPoint</Application>
  <PresentationFormat>Экран (4:3)</PresentationFormat>
  <Paragraphs>30</Paragraphs>
  <Slides>18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Птицы заботливые родители. Они строят гнёзда, высиживают яйца,кормят птенцов и учат молодых птиц летать </vt:lpstr>
      <vt:lpstr>Слайд 9</vt:lpstr>
      <vt:lpstr>Тело, усики и голова, Шесть ног всегда. Ползают, прыгают, летают. Наш мир населяют.  Насекомые -это животные, Насекомые живут везде, кроме морей, Они очень многочисленные. Каких насекомых вы знаете?</vt:lpstr>
      <vt:lpstr>Почему и от кого надо защищать животных?</vt:lpstr>
      <vt:lpstr>Слайд 12</vt:lpstr>
      <vt:lpstr>Слайд 13</vt:lpstr>
      <vt:lpstr>Слайд 14</vt:lpstr>
      <vt:lpstr>Как хорошие люди защищают животных?</vt:lpstr>
      <vt:lpstr>Степная лисица  </vt:lpstr>
      <vt:lpstr>Защитники животных  рисуют плакаты и призывают беречь животных.</vt:lpstr>
      <vt:lpstr>Слайд 18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DNA7 X86</cp:lastModifiedBy>
  <cp:revision>59</cp:revision>
  <dcterms:created xsi:type="dcterms:W3CDTF">2019-02-02T09:57:44Z</dcterms:created>
  <dcterms:modified xsi:type="dcterms:W3CDTF">2019-10-03T16:50:38Z</dcterms:modified>
</cp:coreProperties>
</file>