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63" r:id="rId4"/>
    <p:sldId id="261" r:id="rId5"/>
    <p:sldId id="262" r:id="rId6"/>
    <p:sldId id="264" r:id="rId7"/>
    <p:sldId id="265" r:id="rId8"/>
    <p:sldId id="266" r:id="rId9"/>
    <p:sldId id="270" r:id="rId10"/>
    <p:sldId id="271" r:id="rId11"/>
    <p:sldId id="272" r:id="rId12"/>
    <p:sldId id="269" r:id="rId13"/>
    <p:sldId id="273" r:id="rId14"/>
    <p:sldId id="26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383F8-0AB6-40FC-BFC2-7BDFE9DE5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13E1B9E-1DC5-44BA-A9BF-7BAC1CF998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65022F-CDEB-4AD2-BB7A-CB738FA84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090-C853-4E00-9101-EC8E91F8F71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27E96D-C2B8-4AA7-B054-26BA1867A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A3260F-3BD7-43E8-A342-19A8B8CBB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38B-EE2F-4508-B3D4-CF8BF3DE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18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21DB4-B2B6-42FB-9864-8D4B52FCF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B376A8-1241-4923-A837-0FCA1D6ED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76A778-F25C-457D-AF0A-031CEF9CA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090-C853-4E00-9101-EC8E91F8F71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AC1899-287A-4B4A-B243-E368BA58D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7C5770-91C8-4164-88AF-1F142B82B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38B-EE2F-4508-B3D4-CF8BF3DE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471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353262-9306-4016-BBB4-D38C6BFDE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100AAD-0179-4A7C-961B-B427E1E39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B827EF-7A05-4DF3-98B9-0A3694A1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090-C853-4E00-9101-EC8E91F8F71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7E35B4-3734-4307-8385-F38962D32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F0427A-E6F1-4633-A90C-BFC6227D7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38B-EE2F-4508-B3D4-CF8BF3DE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947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0181B9-C765-409C-A2A7-57DD1B1CB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C87B18-78F1-4130-AFE8-D5A922124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7E182CF-DE25-4E95-90AA-2B2C04EF7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5DA760-D0CD-49C2-AB32-F81808D19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090-C853-4E00-9101-EC8E91F8F71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FEA2A9-E65D-4C08-A5E2-FC48B1D5F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F7B4E6-BF9F-4080-9A7C-06E01017B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38B-EE2F-4508-B3D4-CF8BF3DE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44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9410D7-E750-469F-8AD1-8228565A0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4E3325-6978-47E4-956D-AE7A670F4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233378-5D73-4E4A-B9EB-F2BEB3C4F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ED3D47C-EE18-4F9E-9A70-516B7EC6EA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494AB44-AB8D-4A46-A2A5-9F5D01662C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4F00BF-08C9-4B7A-B249-4376C2B8D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090-C853-4E00-9101-EC8E91F8F71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D1E004E-7A6A-4C4A-874A-92F5BC73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B9376A5-7F61-45A2-92FE-DFF3DF40B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38B-EE2F-4508-B3D4-CF8BF3DE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129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A78A24-4972-4029-8B8E-FC720C4F6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E4A85FC-AAFE-4154-8D4E-307F456E5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090-C853-4E00-9101-EC8E91F8F71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6B60025-9209-4D59-BC32-DBDE4F579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18CF31-C431-405B-BC8F-D7EEC3A9E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38B-EE2F-4508-B3D4-CF8BF3DE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555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7E1E74-A163-423C-919E-4FF49C57C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090-C853-4E00-9101-EC8E91F8F71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CE72F4-E188-41FA-9575-8A05D8123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5EA2F5-FF92-4E68-B3C3-26CB7314B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38B-EE2F-4508-B3D4-CF8BF3DE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98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32F0B5-F146-41A5-80EE-6481D7D5D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C02C22-006D-4529-9AB8-04B6CF946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843A97-98E2-42F6-AE84-C4101716C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AF4D73-B836-403F-B2FF-4022EC5C1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090-C853-4E00-9101-EC8E91F8F71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A6D74D-D740-49C9-84F2-C7F0D8382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83BEE0-D171-4053-BD7F-531E21475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38B-EE2F-4508-B3D4-CF8BF3DE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81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539578-1E46-4D15-A0DD-4C1583813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12E5887-43EC-47A0-9441-82A91E79D7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7D4A8E-C7E9-4847-8254-2C876C5E3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9EC703-25D8-4B96-8AD6-46D251CE2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090-C853-4E00-9101-EC8E91F8F71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7BE36E-5F64-410D-ADBF-2F9A60B7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5A9634-479D-4DE8-B437-53144C345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38B-EE2F-4508-B3D4-CF8BF3DE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123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0A3DCF-9035-455C-B445-4BBA44B11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486FA2-0D59-43D0-9A22-41FA7B0F6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819696-6D8F-4149-8E3B-08B5AFCBC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090-C853-4E00-9101-EC8E91F8F71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FBE252-6193-4D3F-849E-67078A3C3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F4CA7A-DF6E-4EF0-B273-E2708A6B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38B-EE2F-4508-B3D4-CF8BF3DE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566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E656A5D-CCCB-45CA-B081-215FA8ECE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7F6585-70E4-47E2-824E-ECE0F22E7C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5DAB7E-D332-4C0B-BB88-0CDB10C7E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9090-C853-4E00-9101-EC8E91F8F71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E86CEC-AA57-42E8-9C33-00369225C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64A91D-0E0E-4C44-AA33-A6316F67C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A38B-EE2F-4508-B3D4-CF8BF3DE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595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2D187-530A-4D5F-8BB6-45DA05FA3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87104C-CAB4-4192-ACB6-425BB1D21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FF2AA3-F1EC-4717-A8D9-FBBE85E593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39090-C853-4E00-9101-EC8E91F8F712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72E175-9928-4AAC-8136-7DF6412FD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DB2C0A-0C83-4D8E-854C-47EFD9909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9A38B-EE2F-4508-B3D4-CF8BF3DE1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43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E7BE45-BCB3-4045-A33F-83AFA87C56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Викторина «Дорожные знаки»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EEE33D-5D44-4D64-9DD6-E04EBDF012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0C2BB2-1D40-4B6F-AE3F-B5BC50085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82CBD3D-228F-47A9-A661-4C476ED9BD98}"/>
              </a:ext>
            </a:extLst>
          </p:cNvPr>
          <p:cNvSpPr/>
          <p:nvPr/>
        </p:nvSpPr>
        <p:spPr>
          <a:xfrm>
            <a:off x="3048000" y="3041747"/>
            <a:ext cx="6096000" cy="17405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ВИКТОРИНА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«ДОРОЖНЫЕ ЗНАКИ»</a:t>
            </a:r>
          </a:p>
        </p:txBody>
      </p:sp>
    </p:spTree>
    <p:extLst>
      <p:ext uri="{BB962C8B-B14F-4D97-AF65-F5344CB8AC3E}">
        <p14:creationId xmlns:p14="http://schemas.microsoft.com/office/powerpoint/2010/main" val="281136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270194-1D2A-4FC0-8B8E-7B9CAA288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56" y="0"/>
            <a:ext cx="10708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11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33ECFE-176D-4EC3-B33A-2C9E5BA52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00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860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5E8EA7-6AE4-476B-83D5-0193EAF41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988" y="0"/>
            <a:ext cx="122579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67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7B6427-6AE4-4BD6-9A4E-D5285D42E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89" y="0"/>
            <a:ext cx="110293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0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7A5773-A697-45AE-89F7-1B1DA45C4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414" y="0"/>
            <a:ext cx="122674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8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4180A8-5C50-4B58-B5A2-72F4886CC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48" y="0"/>
            <a:ext cx="102092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339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87FD04-F057-40DE-AD53-CDC029707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13" y="0"/>
            <a:ext cx="95210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37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37258D-EE58-46D7-A853-28501CD1B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070" y="0"/>
            <a:ext cx="9822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26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8C2511-49EE-479A-B5EC-03ED4FCD1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49" y="0"/>
            <a:ext cx="99358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64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9465BD-0CF0-4A1F-8B77-D344C12DB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39" y="0"/>
            <a:ext cx="96907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61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86A6F1-05C9-4C0B-8C81-1F18B01A5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88" y="0"/>
            <a:ext cx="1012438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61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C60422-FD01-4534-9244-46C92653F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88" y="0"/>
            <a:ext cx="103883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57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16D5DC-9932-47AE-960D-18983B704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138ABA-61B9-41B8-9E13-A7671134C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120" y="2667000"/>
            <a:ext cx="925576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36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10</Words>
  <Application>Microsoft Office PowerPoint</Application>
  <PresentationFormat>Широкоэкранный</PresentationFormat>
  <Paragraphs>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Викторина «Дорожные знаки»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«Дорожные знаки»</dc:title>
  <dc:creator>User</dc:creator>
  <cp:lastModifiedBy>User</cp:lastModifiedBy>
  <cp:revision>6</cp:revision>
  <dcterms:created xsi:type="dcterms:W3CDTF">2023-02-09T07:28:45Z</dcterms:created>
  <dcterms:modified xsi:type="dcterms:W3CDTF">2023-02-16T03:49:52Z</dcterms:modified>
</cp:coreProperties>
</file>