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3A5BC-1973-8035-2F37-4FC422DAD1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221E2C-F694-E12B-1019-A0242D599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BEFF9F-CD2C-F4DE-5D5B-F4C5BEBA2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2A328-907C-8195-9765-6F9BA4E8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F8BF17-FED5-1815-4996-88A6AA66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80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4CFC2-E433-924F-0D61-E9E3D8BB2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CA0DA-2BD5-20A0-89D1-2101344BB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10AE5C-75ED-EF45-8CDD-E3A285D7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3CA0F4-40A6-36CE-940F-6C346052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71802A-CABC-4E2B-E6BB-98E169808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84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7501B-091E-7B93-7325-894F5EAA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C3D4DC-50E9-59DD-ED52-F581A5330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0F9195-B53E-4AD6-505B-B06AF591D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3589AD-48EE-5405-666C-58C084804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3A7AC9-B8C1-85D9-F404-80992B715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73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FDFD2-2C15-C159-6E0A-B6E260F53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002BA6-E559-0113-5C1C-9011004BEA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F1F0E5-7746-32BE-8DFF-43274659D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B62CA6-7074-2196-A718-9C6204E9E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CF2A84-4C4A-D202-0A9E-5D1994DAC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E12675-ABE1-666B-97D1-1D0CFA1FB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07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7E522-65DA-E1ED-1714-4BADCBC49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F4C8C4-123E-BCC0-4F20-CBF6714E3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148AE0-9F90-0A1C-2166-3397F92B0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03F97AB-40EB-408F-FE13-467F885B1C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4B44726-E280-5D4A-9A85-AD6DDBF40D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FF9A32-5EA3-4F51-DBD8-2514C465A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66F790-6D2D-E3F5-2148-9D54B210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6E4EA2-D190-2236-B1C5-FB28775B6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279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4F9D5-F62F-0C0A-A9F4-16876643D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5DEFADC-943B-6533-7C5D-D933E766E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5C2B1C7-C2EF-C359-1C7F-425C0AFEF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EB60D0-168F-81EA-E774-6B65C605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63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E2E814C-5C65-7AE6-AF4B-7266ED9CC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1182A2-9426-71CA-910D-C561145D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5E35F1-3EBC-94B4-90F7-E21B0873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677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B8959-EFE6-9824-B09E-A1447DDB7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20BB77-00F7-497F-0402-360EC2CEC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5CCF4D-C5A7-F620-2E5B-906A5526F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DEB7F0-C629-2666-4A88-894BEC5D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64655E-8F2D-271B-31CA-63A801DDA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75DBCA-D8DF-1CCF-EE6E-D66ECF9D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667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6C88F-D866-4B57-A94B-E551B25D8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EC5C21-F72E-C282-21BE-23B0F72A93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64A3DB-8D00-3444-9A81-6F6CA2C5A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0BD6BA-A810-9DF7-F62E-A12620B9F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32AF11-8A9F-192B-D3EF-FE4F9A6A7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1E21C8-1E03-4BB4-21D3-DBDD9965E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010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2ED7AF-A4D6-3AC9-0BE6-78B5B17B4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A7ACED-641E-3971-56FC-CBE65F1DA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FAB296-2CD9-56EA-7D50-6E9133A04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D74C57-A542-180F-5856-A5EBF79A0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72AC93-B6D4-9882-364F-E8516BA99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37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68F4529-152A-7C80-FA0E-DBA52F6887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EC20DA-4C24-E39A-DBA1-BF6E73D92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D4C673-E4BC-6334-8A52-D678F8345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A65877-F9B5-54FA-1DB5-A7645D440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BD0B1F-8159-5902-4DF9-2F0BAC04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8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07F52-7EFD-1AA6-8D1C-B99F67378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A54A0C-E81E-3661-D714-9979B107D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86C743-5D86-2829-D306-72B283AA4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81D7D-7E4D-4068-BF3E-14587FB91FA3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31A9B7-60C5-D352-BFE8-4D991CA9B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43FD6A-E501-BF65-E772-1BAF54C45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5FCC-EDC6-4AFB-98AF-8EA2892CBF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19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87EAE3-534A-1140-71F5-B3DBFC03D6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0ED1CEA-EC9B-8F15-8312-A5027164D0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7F535C-DF45-6947-2D18-43BEC1471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848" y="0"/>
            <a:ext cx="4988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8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0A6778-475C-ED17-31E7-C598368C5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996" y="0"/>
            <a:ext cx="5056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8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19FAC4-2B9D-334F-7664-175A3103A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417" y="0"/>
            <a:ext cx="5015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04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391A2B-10FF-B5E3-B6AE-B979A08F4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417" y="0"/>
            <a:ext cx="5015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3B9B73-131E-E7F3-ED85-1A9E9C1AF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065" y="0"/>
            <a:ext cx="5017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63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477CF0-D19A-DC91-CA1E-D75E0A623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647" y="0"/>
            <a:ext cx="502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1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071859-6760-322E-1CD8-56A1755EE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647" y="0"/>
            <a:ext cx="502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51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1DEF71-121C-E0D1-74BF-779E6CF4F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13" y="0"/>
            <a:ext cx="5020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11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64FAC4-D634-E909-9C99-FDE0A01C1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114" y="0"/>
            <a:ext cx="5009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626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dmitrievnaa476@gmail.com</dc:creator>
  <cp:lastModifiedBy>dmitrievnaa476@gmail.com</cp:lastModifiedBy>
  <cp:revision>1</cp:revision>
  <dcterms:created xsi:type="dcterms:W3CDTF">2026-10-10T13:50:29Z</dcterms:created>
  <dcterms:modified xsi:type="dcterms:W3CDTF">2026-10-10T13:51:55Z</dcterms:modified>
</cp:coreProperties>
</file>