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57" r:id="rId3"/>
    <p:sldId id="258" r:id="rId4"/>
    <p:sldId id="259" r:id="rId5"/>
    <p:sldId id="265" r:id="rId6"/>
    <p:sldId id="267" r:id="rId7"/>
    <p:sldId id="260" r:id="rId8"/>
    <p:sldId id="270" r:id="rId9"/>
    <p:sldId id="261" r:id="rId10"/>
    <p:sldId id="268" r:id="rId11"/>
    <p:sldId id="269" r:id="rId12"/>
    <p:sldId id="266" r:id="rId13"/>
    <p:sldId id="262" r:id="rId14"/>
    <p:sldId id="263" r:id="rId15"/>
    <p:sldId id="26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9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Урок развития речи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4400" dirty="0" smtClean="0"/>
              <a:t>Сочинение- рассуждение.</a:t>
            </a:r>
          </a:p>
          <a:p>
            <a:pPr algn="r"/>
            <a:r>
              <a:rPr lang="ru-RU" dirty="0" smtClean="0"/>
              <a:t>8 класс.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4892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251520" y="4869160"/>
            <a:ext cx="8712968" cy="1296144"/>
          </a:xfrm>
          <a:prstGeom prst="rect">
            <a:avLst/>
          </a:prstGeom>
          <a:solidFill>
            <a:srgbClr val="CD9F9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3861048"/>
            <a:ext cx="4032448" cy="10081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2924944"/>
            <a:ext cx="4032448" cy="10081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836712"/>
            <a:ext cx="4032448" cy="216024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 r="18906"/>
          <a:stretch>
            <a:fillRect/>
          </a:stretch>
        </p:blipFill>
        <p:spPr bwMode="auto">
          <a:xfrm>
            <a:off x="4355976" y="476672"/>
            <a:ext cx="4671442" cy="411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4427984" cy="417646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1) Опиши фотографию, пользуясь планом:</a:t>
            </a:r>
            <a:br>
              <a:rPr lang="ru-RU" dirty="0" smtClean="0"/>
            </a:br>
            <a:r>
              <a:rPr lang="ru-RU" dirty="0" smtClean="0"/>
              <a:t>– Кто изображён на фото? Где находятся герои?</a:t>
            </a:r>
            <a:br>
              <a:rPr lang="ru-RU" dirty="0" smtClean="0"/>
            </a:br>
            <a:r>
              <a:rPr lang="ru-RU" dirty="0" smtClean="0"/>
              <a:t>– Чем заняты герои? Какие чувства испытывают?</a:t>
            </a:r>
            <a:br>
              <a:rPr lang="ru-RU" dirty="0" smtClean="0"/>
            </a:br>
            <a:r>
              <a:rPr lang="ru-RU" dirty="0" smtClean="0"/>
              <a:t>– Что больше всего привлекает в фотографии?</a:t>
            </a:r>
            <a:br>
              <a:rPr lang="ru-RU" dirty="0" smtClean="0"/>
            </a:br>
            <a:r>
              <a:rPr lang="ru-RU" dirty="0" smtClean="0"/>
              <a:t>– Какие чувства у тебя вызывает снимок?</a:t>
            </a:r>
          </a:p>
          <a:p>
            <a:r>
              <a:rPr lang="ru-RU" dirty="0" smtClean="0"/>
              <a:t>2) Расскажи устно о том, есть ли у вас дома семейный альбом, где находятся фотоснимки? Чей это альбом? Когда вы его рассматриваете?</a:t>
            </a:r>
          </a:p>
          <a:p>
            <a:r>
              <a:rPr lang="ru-RU" dirty="0" smtClean="0"/>
              <a:t>3) Ответь на вопрос: должны ли дома быть такие альбомы с фотографиями? Почему?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4869160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4) Подумай, какой тип речи ты использовал, выполняя первое задание. К какому типу речи ты обратился, рассказывая о своём семейном фотоальбоме? Каким типом речи ты пользовался, отвечая на вопрос: почему дома должны быть семейные альбомы?</a:t>
            </a:r>
          </a:p>
        </p:txBody>
      </p:sp>
      <p:sp>
        <p:nvSpPr>
          <p:cNvPr id="1026" name="AutoShape 2" descr="https://lesson.edu.ru/api/s3/ecl-storage-dev/9508f57b391f482abfd101ce5c603196/01-06-00183-m1.2m-21-01/assets/images/7-0-5-0-4-70504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lesson.edu.ru/api/s3/ecl-storage-dev/9508f57b391f482abfd101ce5c603196/01-06-00183-m1.2m-21-01/assets/images/7-0-5-0-4-70504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980729"/>
            <a:ext cx="9036496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ru-RU" dirty="0" smtClean="0"/>
              <a:t>Пример текста рассуждения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Они сидели втроем за кухонным столом. Вдруг Томми помрачнел.</a:t>
            </a:r>
          </a:p>
          <a:p>
            <a:pPr>
              <a:buNone/>
            </a:pPr>
            <a:r>
              <a:rPr lang="ru-RU" dirty="0" smtClean="0"/>
              <a:t>- Я не хочу становиться взрослым, - твердо сказал он.</a:t>
            </a:r>
          </a:p>
          <a:p>
            <a:pPr>
              <a:buNone/>
            </a:pPr>
            <a:r>
              <a:rPr lang="ru-RU" dirty="0" smtClean="0"/>
              <a:t>- И я тоже, - подхватила </a:t>
            </a:r>
            <a:r>
              <a:rPr lang="ru-RU" dirty="0" err="1" smtClean="0"/>
              <a:t>Анника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- Охота была! - воскликнула </a:t>
            </a:r>
            <a:r>
              <a:rPr lang="ru-RU" dirty="0" err="1" smtClean="0"/>
              <a:t>Пеппи</a:t>
            </a:r>
            <a:r>
              <a:rPr lang="ru-RU" dirty="0" smtClean="0"/>
              <a:t>. - Взрослым никогда не бывает по-настоящему весело. Да и чем они заняты: скучной работой или модами, а говорят только о мозолях и </a:t>
            </a:r>
            <a:r>
              <a:rPr lang="ru-RU" dirty="0" err="1" smtClean="0"/>
              <a:t>подуходных</a:t>
            </a:r>
            <a:r>
              <a:rPr lang="ru-RU" dirty="0" smtClean="0"/>
              <a:t> налогах.</a:t>
            </a:r>
          </a:p>
          <a:p>
            <a:pPr>
              <a:buNone/>
            </a:pPr>
            <a:r>
              <a:rPr lang="ru-RU" dirty="0" smtClean="0"/>
              <a:t>- Не </a:t>
            </a:r>
            <a:r>
              <a:rPr lang="ru-RU" dirty="0" err="1" smtClean="0"/>
              <a:t>подуходных</a:t>
            </a:r>
            <a:r>
              <a:rPr lang="ru-RU" dirty="0" smtClean="0"/>
              <a:t>, а подоходных, - поправила ее </a:t>
            </a:r>
            <a:r>
              <a:rPr lang="ru-RU" dirty="0" err="1" smtClean="0"/>
              <a:t>Анника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- Ах, какая разница! - отмахнулась </a:t>
            </a:r>
            <a:r>
              <a:rPr lang="ru-RU" dirty="0" err="1" smtClean="0"/>
              <a:t>Пеппи</a:t>
            </a:r>
            <a:r>
              <a:rPr lang="ru-RU" dirty="0" smtClean="0"/>
              <a:t>. - И еще они портят себе настроение из-за всяких глупостей и почему-то считают, что если во время еды сунешь нож в рот, то обязательно случится несчастье.</a:t>
            </a:r>
          </a:p>
          <a:p>
            <a:pPr>
              <a:buNone/>
            </a:pPr>
            <a:r>
              <a:rPr lang="ru-RU" dirty="0" smtClean="0"/>
              <a:t>- А знаете, что главное, - сказала </a:t>
            </a:r>
            <a:r>
              <a:rPr lang="ru-RU" dirty="0" err="1" smtClean="0"/>
              <a:t>Анника</a:t>
            </a:r>
            <a:r>
              <a:rPr lang="ru-RU" dirty="0" smtClean="0"/>
              <a:t>, - они не умеют играть. Ах, как жаль, что мы тоже будем взрослыми!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0648"/>
            <a:ext cx="8219256" cy="6063952"/>
          </a:xfrm>
        </p:spPr>
        <p:txBody>
          <a:bodyPr>
            <a:normAutofit fontScale="62500" lnSpcReduction="20000"/>
          </a:bodyPr>
          <a:lstStyle/>
          <a:p>
            <a:pPr indent="360680" algn="ctr"/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Радуга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indent="360680"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В детстве, наверное, все кажется красивее, чем на самом деле, а мир – совершеннее. Когда у меня хорошее настроение, я люблю вспоминать мое далекое детство. У меня не было дорогих игрушек, меня не возили к морю, но у меня была природа – богатая природа Алтайских гор.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indent="360680"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Больше всего я любил, да и сейчас люблю, радугу. Сколько в ней прелести и волшебства! Как-то бабушка рассказала мне, что если добежать до конца радуги и обхватить ее руками, то все люди будут счастливыми и здоровыми. Как это прекрасно – счастье сразу для всех!  </a:t>
            </a:r>
            <a:endParaRPr lang="ru-RU" sz="28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indent="360680"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 Я не помню, как мне представлялось это, только больше всего хотелось, чтобы не болела бабушка, а уж ради этого стоило бежать.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indent="360680"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С тех пор я стал ждать радугу, даже готовился к ее штурму – для тренировки бегал. Однажды с утра выдался ветреный день… Никто не заметил, как на горизонте появилась маленькая тучка… Яркий солнечный день вмиг потускнел…раздался гром…дождь начал капать крупными каплями… Ливень продолжался недолго…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indent="360680"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И вот вновь блеснуло солнце… Вдруг я увидел радугу! Крутая, ярко горящая, она уперлась концом как раз в нашем огороде. Я зажмурил глаза, все еще не веря, что вот она, долгожданная радуга, которая поможет мне сделать всех счастливыми. Радуга не исчезла. Наоборот, наливалась ярче. И я побежал!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indent="360680"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Каково же было мое удивление, когда на том месте, где была радуга, ее не оказалось. Она ловко перепрыгнула теперь на берег реки и была так же хороша. Я вновь затаил дыхание и побежал. И снова неудача! Радуга дразнила меня. Было обидно и больно, что не удалось добыть людям счастье. От досады я заплакал.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11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88640"/>
            <a:ext cx="8147248" cy="6135960"/>
          </a:xfrm>
        </p:spPr>
        <p:txBody>
          <a:bodyPr>
            <a:normAutofit/>
          </a:bodyPr>
          <a:lstStyle/>
          <a:p>
            <a:pPr indent="360680" algn="just"/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- О чём этот текст?</a:t>
            </a:r>
          </a:p>
          <a:p>
            <a:pPr indent="360680" algn="just"/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- Что такое счастье для героя рассказа?</a:t>
            </a:r>
          </a:p>
          <a:p>
            <a:pPr indent="360680" algn="just"/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- Почему рассказ называется «Радуга»? Что общего у радуги и счастья?</a:t>
            </a:r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95497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Монолог- рассуждение</a:t>
            </a:r>
            <a:endParaRPr lang="ru-RU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44824"/>
            <a:ext cx="8640960" cy="3953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677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471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Актуальность проблемы, поднимаемой автором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1. В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своей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произведении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автор поднимает важную для нашего времени проблему…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2. Автор произведения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затрагивает актуальную проблему…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3. Одна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из проблем, которую поднимает автор, касается…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606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Какие проблемы ставит перед читателями автор?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360680" algn="just"/>
            <a:r>
              <a:rPr lang="ru-RU" sz="28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 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способ: В. </a:t>
            </a:r>
            <a:r>
              <a:rPr lang="ru-RU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Бахмутов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заставляет нас задуматься о том, как непросто сделать людей счастливыми.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indent="360680" algn="just"/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2 способ: В чём секрет счастья? Кто или что может сделать человека счастливым? Именно эти вопросы волнуют </a:t>
            </a:r>
            <a:r>
              <a:rPr lang="ru-RU" sz="28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В.Бахмутова</a:t>
            </a:r>
            <a:r>
              <a:rPr lang="ru-RU" sz="28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0147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Авторская позиция. Давайте вспомним, что такое позиция автора? 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indent="360680" algn="just"/>
            <a:r>
              <a:rPr lang="ru-RU" sz="2800" i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Позиция автора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 – это вывод, к которому приходит автор, рассуждая по поводу той или иной проблемы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indent="360680"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- Обратимся к тексту.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indent="360680"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- Какова же авторская позиция?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indent="360680"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- В каком предложении авторская точка зрения звучит отчетливо? (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Как это прекрасно – счастье сразу для всех!)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indent="360680"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- Согласны ли вы с мнением автора?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indent="360680"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- Итак, мы выполнили еще одно требование к сочинению – сформулировали авторскую позиции. Запишем её в тетрадь.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6599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476672"/>
            <a:ext cx="7859216" cy="5847928"/>
          </a:xfrm>
        </p:spPr>
        <p:txBody>
          <a:bodyPr>
            <a:normAutofit fontScale="55000" lnSpcReduction="20000"/>
          </a:bodyPr>
          <a:lstStyle/>
          <a:p>
            <a:pPr indent="360680" algn="ctr"/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Радуга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indent="360680"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В детстве, наверное, все кажется красивее, чем на самом деле, а мир – совершеннее. </a:t>
            </a:r>
            <a:r>
              <a:rPr lang="ru-RU" sz="28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Когда у меня хорошее настроение, я люблю вспоминать мое далекое детство. 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У меня не было дорогих игрушек, меня не возили к морю, но у меня была природа – богатая природа Алтайских гор.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indent="360680"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Больше всего я любил, да и сейчас люблю, радугу. Сколько в ней прелести и волшебства! Как-то бабушка рассказала мне, что если добежать до конца радуги и обхватить ее руками, то все люди будут счастливыми и здоровыми. </a:t>
            </a:r>
            <a:r>
              <a:rPr lang="ru-RU" sz="28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Как это прекрасно – счастье сразу для всех!  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(авторская позиция)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 Я не помню, как мне представлялось это, только больше всего хотелось, чтобы не болела бабушка, а уж ради этого стоило бежать.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indent="360680" algn="just"/>
            <a:r>
              <a:rPr lang="ru-RU" sz="28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С тех пор я стал ждать радугу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, даже готовился к ее штурму – для тренировки бегал. Однажды с утра выдался ветреный день… Никто не заметил, как на горизонте появилась маленькая тучка… Яркий солнечный день вмиг потускнел…раздался гром…дождь начал капать крупными каплями… Ливень продолжался недолго…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indent="360680"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И вот вновь блеснуло солнце… Вдруг я увидел радугу! Крутая, ярко горящая, она уперлась концом как раз в нашем огороде. Я зажмурил глаза, все еще не веря, что вот она, долгожданная радуга, </a:t>
            </a:r>
            <a:r>
              <a:rPr lang="ru-RU" sz="28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которая поможет мне сделать всех счастливыми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. Радуга не исчезла. Наоборот, наливалась ярче. И я побежал!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indent="360680"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Каково же было мое удивление, когда на том месте, где была радуга, ее не оказалось. Она ловко перепрыгнула теперь на берег реки и была так же хороша. Я вновь затаил дыхание и побежал. И снова неудача! Радуга дразнила меня. </a:t>
            </a:r>
            <a:r>
              <a:rPr lang="ru-RU" sz="28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Было обидно и больно, что не удалось добыть людям счастье.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 От досады я заплакал.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0117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ТЕМА И ИДЕЯ (основная мысль) текста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1.Автор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подводит читателя к своей главной мысли, что …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2. Идея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текста действительно выстрадана автором: …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3. Автор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мастерски убеждает нас в том, что …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4. Важнейшая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мысль автора связана с …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2913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ОБОСНОВАНИЕ ТОЧКИ ЗРЕНИЯ АВТОРА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085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Точку зрения автора, по моему мнению, можно выразить так …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45085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Позиция автора заключается в том, что…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45085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Автор убедительно обосновал свою точку зрения …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45085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На мой взгляд, автор приходит к выводу…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3938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ВЫРАЖЕНИЕ СОБСТВЕННОЙ ТОЧКИ ЗРЕНИЯ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45085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Я полностью согласен с автором …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45085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По моему мнению, автор прав, когда рассуждает о …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45085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Хочется присоединиться к утверждению публициста …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45085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Действительно, трудно не согласиться с автором статьи …</a:t>
            </a:r>
            <a:endParaRPr lang="ru-RU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450850" algn="just">
              <a:buFont typeface="Arial" panose="020B0604020202020204" pitchFamily="34" charset="0"/>
              <a:buChar char="•"/>
            </a:pPr>
            <a:r>
              <a:rPr 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Мое мнение по вопросу … совпадает с авторским …</a:t>
            </a:r>
            <a:endParaRPr lang="ru-RU" sz="20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9178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119</TotalTime>
  <Words>440</Words>
  <Application>Microsoft Office PowerPoint</Application>
  <PresentationFormat>Экран (4:3)</PresentationFormat>
  <Paragraphs>62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Constantia</vt:lpstr>
      <vt:lpstr>Times New Roman</vt:lpstr>
      <vt:lpstr>Wingdings 2</vt:lpstr>
      <vt:lpstr>Поток</vt:lpstr>
      <vt:lpstr>Урок развития речи</vt:lpstr>
      <vt:lpstr>Презентация PowerPoint</vt:lpstr>
      <vt:lpstr>Презентация PowerPoint</vt:lpstr>
      <vt:lpstr>Пример текста рассуждения</vt:lpstr>
      <vt:lpstr>Презентация PowerPoint</vt:lpstr>
      <vt:lpstr>Презентация PowerPoint</vt:lpstr>
      <vt:lpstr>Монолог- рассуждение</vt:lpstr>
      <vt:lpstr>Презентация PowerPoint</vt:lpstr>
      <vt:lpstr>Актуальность проблемы, поднимаемой автором</vt:lpstr>
      <vt:lpstr>Какие проблемы ставит перед читателями автор?</vt:lpstr>
      <vt:lpstr>Авторская позиция. Давайте вспомним, что такое позиция автора? </vt:lpstr>
      <vt:lpstr>Презентация PowerPoint</vt:lpstr>
      <vt:lpstr>ТЕМА И ИДЕЯ (основная мысль) текста</vt:lpstr>
      <vt:lpstr>ОБОСНОВАНИЕ ТОЧКИ ЗРЕНИЯ АВТОРА</vt:lpstr>
      <vt:lpstr>ВЫРАЖЕНИЕ СОБСТВЕННОЙ ТОЧКИ ЗРЕНИЯ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Игорь Егоров</dc:creator>
  <cp:lastModifiedBy>school</cp:lastModifiedBy>
  <cp:revision>10</cp:revision>
  <dcterms:created xsi:type="dcterms:W3CDTF">2023-09-18T19:10:24Z</dcterms:created>
  <dcterms:modified xsi:type="dcterms:W3CDTF">2026-10-02T11:10:12Z</dcterms:modified>
</cp:coreProperties>
</file>