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73" r:id="rId4"/>
    <p:sldId id="259" r:id="rId5"/>
    <p:sldId id="270" r:id="rId6"/>
    <p:sldId id="271" r:id="rId7"/>
    <p:sldId id="267" r:id="rId8"/>
    <p:sldId id="272" r:id="rId9"/>
    <p:sldId id="261" r:id="rId10"/>
    <p:sldId id="263" r:id="rId11"/>
    <p:sldId id="264" r:id="rId12"/>
    <p:sldId id="265" r:id="rId13"/>
    <p:sldId id="266" r:id="rId14"/>
    <p:sldId id="268" r:id="rId15"/>
    <p:sldId id="258" r:id="rId16"/>
    <p:sldId id="269" r:id="rId17"/>
    <p:sldId id="274" r:id="rId18"/>
    <p:sldId id="275" r:id="rId19"/>
    <p:sldId id="277" r:id="rId20"/>
    <p:sldId id="278" r:id="rId21"/>
    <p:sldId id="279" r:id="rId22"/>
    <p:sldId id="27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Рисуем листьями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Нам потребуется: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35696" y="1196752"/>
            <a:ext cx="6851104" cy="492941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— </a:t>
            </a:r>
            <a:r>
              <a:rPr lang="ru-RU" sz="4000" dirty="0" smtClean="0"/>
              <a:t>листья разной формы,</a:t>
            </a:r>
            <a:br>
              <a:rPr lang="ru-RU" sz="4000" dirty="0" smtClean="0"/>
            </a:br>
            <a:r>
              <a:rPr lang="ru-RU" sz="4000" dirty="0" smtClean="0"/>
              <a:t>— салфетка  или </a:t>
            </a:r>
          </a:p>
          <a:p>
            <a:pPr>
              <a:buNone/>
            </a:pPr>
            <a:r>
              <a:rPr lang="ru-RU" sz="4000" dirty="0" smtClean="0"/>
              <a:t>		тонкая бумага,</a:t>
            </a:r>
            <a:br>
              <a:rPr lang="ru-RU" sz="4000" dirty="0" smtClean="0"/>
            </a:br>
            <a:r>
              <a:rPr lang="ru-RU" sz="4000" dirty="0" smtClean="0"/>
              <a:t>— цветной картон,</a:t>
            </a:r>
            <a:br>
              <a:rPr lang="ru-RU" sz="4000" dirty="0" smtClean="0"/>
            </a:br>
            <a:r>
              <a:rPr lang="ru-RU" sz="4000" dirty="0" smtClean="0"/>
              <a:t>— гуашь.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Порядок работы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23728" y="166938"/>
            <a:ext cx="6779096" cy="6100131"/>
          </a:xfr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smtClean="0"/>
              <a:t>1.Покрой поверхность листа равномерным слоем краски. Краску нужно наносить на внутреннюю сторону листа, там где выступают прожилки.</a:t>
            </a:r>
          </a:p>
          <a:p>
            <a:pPr>
              <a:buNone/>
            </a:pPr>
            <a:r>
              <a:rPr lang="ru-RU" sz="2400" dirty="0" smtClean="0"/>
              <a:t>	2 Наносите краску на листочек, добавляя как можно меньше воды, чтобы отпечаток получился четким. Особенно хорошо наносите краску на края листочка.</a:t>
            </a:r>
          </a:p>
          <a:p>
            <a:pPr>
              <a:buNone/>
            </a:pPr>
            <a:r>
              <a:rPr lang="ru-RU" sz="2400" dirty="0" smtClean="0"/>
              <a:t>	3. Чтобы отпечаток был похож на настоящий осенний листочек, смешивайте краски прямо на листе.</a:t>
            </a:r>
          </a:p>
          <a:p>
            <a:pPr>
              <a:buNone/>
            </a:pP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Порядок работы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23728" y="404664"/>
            <a:ext cx="6779096" cy="5213735"/>
          </a:xfr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4. Убери салфетку или бумагу и аккуратно отлепи листок. Снимать листочек с бумаги лучше всего за черешок (стебелек), тогда отпечаток не размажется.</a:t>
            </a:r>
          </a:p>
          <a:p>
            <a:pPr>
              <a:buNone/>
            </a:pPr>
            <a:r>
              <a:rPr lang="ru-RU" sz="2400" dirty="0" smtClean="0"/>
              <a:t>	5. Чтобы получить более ажурные отпечатки проделай эту операцию несколько раз, не покрывая больше лист краской.</a:t>
            </a:r>
            <a:br>
              <a:rPr lang="ru-RU" sz="2400" dirty="0" smtClean="0"/>
            </a:br>
            <a:r>
              <a:rPr lang="ru-RU" sz="2400" dirty="0" smtClean="0"/>
              <a:t>6. Сделав отпечатки разных листьев красного, оранжевого и желтого цвета ты получишь удивительную картину из осенних листьев.</a:t>
            </a: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Рисование осеннего букета в технике отпечато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196752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Рисование осеннего букета в технике отпечато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340768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luchikivnuchiki.ru/wp-content/uploads/2012/10/%D0%94%D0%B5%D1%80%D0%B5%D0%B2%D0%BE-%D0%B8%D0%B7-%D0%BE%D1%82%D0%BF%D0%B5%D1%87%D0%B0%D1%82%D0%BA%D0%B0-%D0%BB%D0%B8%D1%81%D1%82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980728"/>
            <a:ext cx="6578375" cy="48022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274638"/>
            <a:ext cx="6851104" cy="1066130"/>
          </a:xfrm>
        </p:spPr>
        <p:txBody>
          <a:bodyPr/>
          <a:lstStyle/>
          <a:p>
            <a:r>
              <a:rPr lang="ru-RU" dirty="0" smtClean="0"/>
              <a:t>Осенний натюрморт</a:t>
            </a:r>
            <a:endParaRPr lang="ru-RU" dirty="0"/>
          </a:p>
        </p:txBody>
      </p:sp>
      <p:pic>
        <p:nvPicPr>
          <p:cNvPr id="29698" name="Picture 2" descr="Рисование осеннего букета в технике отпечато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772816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332656"/>
            <a:ext cx="6851104" cy="1084982"/>
          </a:xfrm>
        </p:spPr>
        <p:txBody>
          <a:bodyPr/>
          <a:lstStyle/>
          <a:p>
            <a:r>
              <a:rPr lang="ru-RU" dirty="0" smtClean="0"/>
              <a:t>Рыбки</a:t>
            </a:r>
            <a:endParaRPr lang="ru-RU" dirty="0"/>
          </a:p>
        </p:txBody>
      </p:sp>
      <p:pic>
        <p:nvPicPr>
          <p:cNvPr id="16386" name="Picture 2" descr="http://luchikivnuchiki.ru/wp-content/uploads/2012/10/%D1%80%D0%B8%D1%81%D0%BE%D0%B2%D0%B0%D0%BD%D0%B8%D0%B5-%D0%BB%D0%B8%D1%81%D1%82%D1%8C%D1%8F%D0%BC%D0%B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41076" y="1617366"/>
            <a:ext cx="6779396" cy="48359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274638"/>
            <a:ext cx="6779096" cy="1138138"/>
          </a:xfrm>
        </p:spPr>
        <p:txBody>
          <a:bodyPr/>
          <a:lstStyle/>
          <a:p>
            <a:r>
              <a:rPr lang="ru-RU" dirty="0" smtClean="0"/>
              <a:t>Лето в лесу</a:t>
            </a:r>
            <a:endParaRPr lang="ru-RU" dirty="0"/>
          </a:p>
        </p:txBody>
      </p:sp>
      <p:pic>
        <p:nvPicPr>
          <p:cNvPr id="20482" name="Picture 2" descr="http://luchikivnuchiki.ru/wp-content/uploads/2012/10/%D0%BB%D0%B5%D1%81-%D0%BE%D1%82%D0%BF%D0%B5%D1%87%D0%B0%D1%82%D0%BA%D0%B0%D0%BC%D0%B8-%D0%BB%D0%B8%D1%81%D1%82%D1%8C%D0%B5%D0%B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772816"/>
            <a:ext cx="6768752" cy="47442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274638"/>
            <a:ext cx="6779096" cy="1210146"/>
          </a:xfrm>
        </p:spPr>
        <p:txBody>
          <a:bodyPr/>
          <a:lstStyle/>
          <a:p>
            <a:r>
              <a:rPr lang="ru-RU" dirty="0" smtClean="0"/>
              <a:t>Жар - птица</a:t>
            </a:r>
            <a:endParaRPr lang="ru-RU" dirty="0"/>
          </a:p>
        </p:txBody>
      </p:sp>
      <p:pic>
        <p:nvPicPr>
          <p:cNvPr id="21506" name="Picture 2" descr="http://luchikivnuchiki.ru/wp-content/uploads/2012/10/%D1%80%D0%B8%D1%81%D0%BE%D0%B2%D0%B0%D0%BD%D0%B8%D0%B5-%D0%BB%D0%B8%D1%81%D1%82%D1%8C%D1%8F%D0%BC%D0%B8_%D0%BF%D0%B0%D0%B2%D0%BB%D0%B8%D0%B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772816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188640"/>
            <a:ext cx="2088232" cy="6408712"/>
          </a:xfrm>
        </p:spPr>
        <p:txBody>
          <a:bodyPr vert="vert270">
            <a:normAutofit/>
          </a:bodyPr>
          <a:lstStyle/>
          <a:p>
            <a:r>
              <a:rPr lang="ru-RU" sz="8800" dirty="0" smtClean="0"/>
              <a:t>Натюрморт</a:t>
            </a:r>
            <a:endParaRPr lang="ru-RU" sz="8800" dirty="0"/>
          </a:p>
        </p:txBody>
      </p:sp>
      <p:pic>
        <p:nvPicPr>
          <p:cNvPr id="22530" name="Picture 2" descr="http://luchikivnuchiki.ru/wp-content/uploads/2012/10/%D1%80%D0%B8%D1%81%D0%BE%D0%B2%D0%B0%D0%BD%D0%B8%D0%B5-%D0%BB%D0%B8%D1%81%D1%82%D1%8C%D1%8F%D0%BC%D0%B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260648"/>
            <a:ext cx="4810490" cy="64139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274638"/>
            <a:ext cx="6779096" cy="1066130"/>
          </a:xfrm>
        </p:spPr>
        <p:txBody>
          <a:bodyPr/>
          <a:lstStyle/>
          <a:p>
            <a:r>
              <a:rPr lang="ru-RU" dirty="0" smtClean="0"/>
              <a:t>Рябинка</a:t>
            </a:r>
            <a:endParaRPr lang="ru-RU" dirty="0"/>
          </a:p>
        </p:txBody>
      </p:sp>
      <p:pic>
        <p:nvPicPr>
          <p:cNvPr id="23554" name="Picture 2" descr="http://luchikivnuchiki.ru/wp-content/uploads/2012/10/%D0%9F%D0%B0%D0%BD%D0%BE-%D0%BE%D1%82%D0%BF%D0%B5%D1%87%D0%B0%D1%82%D0%BA%D0%B0%D0%BC%D0%B8-%D0%BB%D0%B8%D1%81%D1%82%D1%8C%D0%B5%D0%B2-%D1%80%D1%8F%D0%B1%D0%B8%D0%BD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988840"/>
            <a:ext cx="6096000" cy="42291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274638"/>
            <a:ext cx="6779096" cy="778098"/>
          </a:xfrm>
        </p:spPr>
        <p:txBody>
          <a:bodyPr/>
          <a:lstStyle/>
          <a:p>
            <a:r>
              <a:rPr lang="ru-RU" dirty="0" smtClean="0"/>
              <a:t>Пейзаж «Лес»</a:t>
            </a:r>
            <a:endParaRPr lang="ru-RU" dirty="0"/>
          </a:p>
        </p:txBody>
      </p:sp>
      <p:pic>
        <p:nvPicPr>
          <p:cNvPr id="25602" name="Picture 2" descr="http://luchikivnuchiki.ru/wp-content/uploads/2012/10/%D0%9F%D0%B5%D0%B9%D0%B7%D0%B0%D0%B6-%D0%BE%D1%82%D0%BF%D0%B5%D1%87%D0%B0%D1%82%D0%BA%D0%B0%D0%BC%D0%B8-%D0%BB%D0%B8%D1%81%D1%82%D1%8C%D0%B5%D0%B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124744"/>
            <a:ext cx="4136504" cy="55153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260648"/>
            <a:ext cx="2664296" cy="1152128"/>
          </a:xfrm>
        </p:spPr>
        <p:txBody>
          <a:bodyPr/>
          <a:lstStyle/>
          <a:p>
            <a:r>
              <a:rPr lang="ru-RU" dirty="0" smtClean="0"/>
              <a:t>Дерево</a:t>
            </a:r>
            <a:endParaRPr lang="ru-RU" dirty="0"/>
          </a:p>
        </p:txBody>
      </p:sp>
      <p:pic>
        <p:nvPicPr>
          <p:cNvPr id="1026" name="Picture 2" descr="http://3.bp.blogspot.com/-gWfqCtjNh9E/UFxpp9H5CdI/AAAAAAAAAQ0/rFHAP8vnhYQ/s320/%25D0%25B4%25D0%25B5%25D1%2580%25D0%25B5%25D0%25B2%25D0%25BE+%25D1%2581+%25D0%25BB%25D0%25B8%25D1%2581%25D1%2582%25D0%25BE%25D1%2587%25D0%25BA%25D0%25B0%25D0%25BC%25D0%25B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332656"/>
            <a:ext cx="4176464" cy="6264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907704" y="274638"/>
            <a:ext cx="6779096" cy="994122"/>
          </a:xfrm>
        </p:spPr>
        <p:txBody>
          <a:bodyPr/>
          <a:lstStyle/>
          <a:p>
            <a:r>
              <a:rPr lang="ru-RU" dirty="0" smtClean="0"/>
              <a:t>Весёлоё солнышко</a:t>
            </a:r>
            <a:endParaRPr lang="ru-RU" dirty="0"/>
          </a:p>
        </p:txBody>
      </p:sp>
      <p:pic>
        <p:nvPicPr>
          <p:cNvPr id="26626" name="Picture 2" descr="http://luchikivnuchiki.ru/wp-content/uploads/2012/09/%D1%80%D0%B8%D1%81%D0%BE%D0%B2%D0%B0%D0%BD%D0%B8%D0%B5-%D0%BE%D1%82%D0%BF%D0%B5%D1%87%D0%B0%D1%82%D0%BA%D0%B0%D0%BC%D0%B8-%D0%BB%D0%B8%D1%81%D1%82%D1%8C%D0%B5%D0%B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844824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1138138"/>
          </a:xfrm>
        </p:spPr>
        <p:txBody>
          <a:bodyPr/>
          <a:lstStyle/>
          <a:p>
            <a:r>
              <a:rPr lang="ru-RU" dirty="0" smtClean="0"/>
              <a:t>Малина</a:t>
            </a:r>
            <a:endParaRPr lang="ru-RU" dirty="0"/>
          </a:p>
        </p:txBody>
      </p:sp>
      <p:pic>
        <p:nvPicPr>
          <p:cNvPr id="30722" name="Picture 2" descr="Картинки по запросу отпечатки осенних листьев на бумаг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7" y="1628800"/>
            <a:ext cx="6374726" cy="45419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260648"/>
            <a:ext cx="6984776" cy="1224136"/>
          </a:xfrm>
        </p:spPr>
        <p:txBody>
          <a:bodyPr/>
          <a:lstStyle/>
          <a:p>
            <a:r>
              <a:rPr lang="ru-RU" dirty="0" smtClean="0"/>
              <a:t>Осень. Птицы улетают</a:t>
            </a:r>
            <a:endParaRPr lang="ru-RU" dirty="0"/>
          </a:p>
        </p:txBody>
      </p:sp>
      <p:sp>
        <p:nvSpPr>
          <p:cNvPr id="32770" name="AutoShape 2" descr="Картинки по запросу отпечатки осенних листьев на бумаг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2772" name="Picture 4" descr="Картинки по запросу отпечатки осенних листьев на бумаг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772816"/>
            <a:ext cx="6647886" cy="41932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274638"/>
            <a:ext cx="6635080" cy="1138138"/>
          </a:xfrm>
        </p:spPr>
        <p:txBody>
          <a:bodyPr/>
          <a:lstStyle/>
          <a:p>
            <a:r>
              <a:rPr lang="ru-RU" dirty="0" smtClean="0"/>
              <a:t>В лесу</a:t>
            </a:r>
            <a:endParaRPr lang="ru-RU" dirty="0"/>
          </a:p>
        </p:txBody>
      </p:sp>
      <p:pic>
        <p:nvPicPr>
          <p:cNvPr id="34818" name="Picture 2" descr="Картинки по запросу отпечатки осенних листьев на бумаг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772816"/>
            <a:ext cx="6600797" cy="47030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922114"/>
          </a:xfrm>
        </p:spPr>
        <p:txBody>
          <a:bodyPr/>
          <a:lstStyle/>
          <a:p>
            <a:r>
              <a:rPr lang="ru-RU" dirty="0" smtClean="0"/>
              <a:t>Бабочки</a:t>
            </a:r>
            <a:endParaRPr lang="ru-RU" dirty="0"/>
          </a:p>
        </p:txBody>
      </p:sp>
      <p:pic>
        <p:nvPicPr>
          <p:cNvPr id="35842" name="Picture 2" descr="Картинки по запросу отпечатки осенних листьев на бумаг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484784"/>
            <a:ext cx="7047739" cy="50361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1066130"/>
          </a:xfrm>
        </p:spPr>
        <p:txBody>
          <a:bodyPr/>
          <a:lstStyle/>
          <a:p>
            <a:r>
              <a:rPr lang="ru-RU" dirty="0" smtClean="0"/>
              <a:t>Сирень</a:t>
            </a:r>
            <a:endParaRPr lang="ru-RU" dirty="0"/>
          </a:p>
        </p:txBody>
      </p:sp>
      <p:pic>
        <p:nvPicPr>
          <p:cNvPr id="36866" name="Picture 2" descr="Картинки по запросу отпечатки осенних листьев на бумаг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844824"/>
            <a:ext cx="5715000" cy="4286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840760" cy="1642194"/>
          </a:xfrm>
        </p:spPr>
        <p:txBody>
          <a:bodyPr>
            <a:noAutofit/>
          </a:bodyPr>
          <a:lstStyle/>
          <a:p>
            <a:r>
              <a:rPr lang="ru-RU" sz="4800" i="1" dirty="0" smtClean="0">
                <a:solidFill>
                  <a:srgbClr val="FF0000"/>
                </a:solidFill>
              </a:rPr>
              <a:t>А теперь пора творить</a:t>
            </a:r>
            <a:endParaRPr lang="ru-RU" sz="4800" i="1" dirty="0">
              <a:solidFill>
                <a:srgbClr val="FF0000"/>
              </a:solidFill>
            </a:endParaRPr>
          </a:p>
        </p:txBody>
      </p:sp>
      <p:pic>
        <p:nvPicPr>
          <p:cNvPr id="33794" name="Picture 2" descr="Картинки по запросу отпечатки осенних листьев на бумаг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276872"/>
            <a:ext cx="5934075" cy="3933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40</Words>
  <Application>Microsoft Office PowerPoint</Application>
  <PresentationFormat>Экран (4:3)</PresentationFormat>
  <Paragraphs>27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Arial</vt:lpstr>
      <vt:lpstr>Calibri</vt:lpstr>
      <vt:lpstr>Тема Office</vt:lpstr>
      <vt:lpstr>Рисуем листьями</vt:lpstr>
      <vt:lpstr>Нам потребуется:</vt:lpstr>
      <vt:lpstr>Порядок работы</vt:lpstr>
      <vt:lpstr>Порядок работы</vt:lpstr>
      <vt:lpstr>Презентация PowerPoint</vt:lpstr>
      <vt:lpstr>Презентация PowerPoint</vt:lpstr>
      <vt:lpstr>Презентация PowerPoint</vt:lpstr>
      <vt:lpstr>Осенний натюрморт</vt:lpstr>
      <vt:lpstr>Рыбки</vt:lpstr>
      <vt:lpstr>Лето в лесу</vt:lpstr>
      <vt:lpstr>Жар - птица</vt:lpstr>
      <vt:lpstr>Натюрморт</vt:lpstr>
      <vt:lpstr>Рябинка</vt:lpstr>
      <vt:lpstr>Пейзаж «Лес»</vt:lpstr>
      <vt:lpstr>Дерево</vt:lpstr>
      <vt:lpstr>Весёлоё солнышко</vt:lpstr>
      <vt:lpstr>Малина</vt:lpstr>
      <vt:lpstr>Осень. Птицы улетают</vt:lpstr>
      <vt:lpstr>В лесу</vt:lpstr>
      <vt:lpstr>Бабочки</vt:lpstr>
      <vt:lpstr>Сирень</vt:lpstr>
      <vt:lpstr>А теперь пора творить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Рисуем листьями</dc:title>
  <dc:creator>Александр</dc:creator>
  <cp:lastModifiedBy>user</cp:lastModifiedBy>
  <cp:revision>9</cp:revision>
  <dcterms:created xsi:type="dcterms:W3CDTF">2016-10-03T23:24:09Z</dcterms:created>
  <dcterms:modified xsi:type="dcterms:W3CDTF">2025-09-19T19:31:05Z</dcterms:modified>
</cp:coreProperties>
</file>