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Востребованные профессии XXI века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Профориентационная презентация для подростков 14–17 лет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65960"/>
            <a:ext cx="1042416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F5C9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2423160"/>
            <a:ext cx="7863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900" b="1">
                <a:solidFill>
                  <a:srgbClr val="5C3F8F"/>
                </a:solidFill>
              </a:defRPr>
            </a:pPr>
            <a:r>
              <a:t>Востребованные</a:t>
            </a:r>
            <a:br/>
            <a:r>
              <a:t>профессии XXI века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416052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0">
                <a:solidFill>
                  <a:srgbClr val="262330"/>
                </a:solidFill>
              </a:defRPr>
            </a:pPr>
            <a:r>
              <a:rPr dirty="0" err="1"/>
              <a:t>Профориентация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подростков</a:t>
            </a:r>
            <a:r>
              <a:rPr dirty="0"/>
              <a:t> 14–17 </a:t>
            </a:r>
            <a:r>
              <a:rPr dirty="0" err="1"/>
              <a:t>лет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9235440" y="2560320"/>
            <a:ext cx="731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0">
                <a:solidFill>
                  <a:srgbClr val="262330"/>
                </a:solidFill>
              </a:defRPr>
            </a:pPr>
            <a:r>
              <a:t>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2560320"/>
            <a:ext cx="731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0">
                <a:solidFill>
                  <a:srgbClr val="262330"/>
                </a:solidFill>
              </a:defRPr>
            </a:pPr>
            <a:r>
              <a:t>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Профессия XXI века — какая она?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Востребованная профессия помогает решать актуальные задачи общества и развивается вместе с технологиями.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996696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946404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Нужна людям и работодателям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27248"/>
            <a:ext cx="996696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1" y="3355848"/>
            <a:ext cx="946404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Меняется вместе с технологиями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379976"/>
            <a:ext cx="996696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4608576"/>
            <a:ext cx="946404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Требует постоянного обучения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Почему профессии меняются?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Мир труда постоянно развивается.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🤖 Автоматизация и роботы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💻 Цифровизация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🌱 Экологические задачи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🧬 Развитие науки и медицины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🌍 Глобальные изменения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IT и цифровые технологии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Цифровые специалисты нужны в банках, промышленности, образовании, медицине, торговле и других сферах.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Программист / разработчик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Аналитик данных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Специалист по кибербезопасности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Системный аналитик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Веб-разработчик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Искусственный интеллект и робототехника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Новые технологии создают отдельные направления работы и меняют уже существующие профессии.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Специалист по ИИ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Инженер-робототехник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Разработчик алгоритмов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Специалист по данным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Оператор и разработчик роботизированных систем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Медицина и биотехнологии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Наука помогает точнее диагностировать заболевания, разрабатывать технологии лечения и создавать новые материалы.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Врач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Медицинский инженер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Биоинженер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Лабораторный специалист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Специалист по медицинским технологиям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Инженерные профессии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Инженеры создают реальные системы: от транспорта и оборудования до автоматизированных производств.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Инженер-конструктор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Инженер-электронщик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Инженер по автоматизации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Инженер-робототехник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Проектировщик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Экология и «зелёные» технологии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Задача специалистов — рационально использовать ресурсы и искать технологии с меньшим воздействием на окружающую среду.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Эколог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Специалист по переработке отходов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Инженер по возобновляемой энергетике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Экологический аналитик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Специалист по мониторингу окружающей среды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Креативные и медийные профессии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Технологии становятся инструментом творчества — от создания видео до проектирования цифровых интерфейсов.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Графический дизайнер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UX/UI-дизайнер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Видеограф и монтажёр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3D-дизайнер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Контент-специалист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Педагогика и социальная сфера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Технологии не заменяют потребность человека в общении, обучении, поддержке и помощи.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Педагог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Психолог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Социальный педагог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Специалист по работе с детьми и семьями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Тьютор / наставник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Навыки, которые пригодятся почти в любой профессии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Важно развивать не только профессиональные знания, но и универсальные навыки.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🧠 Критическое мышление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💬 Общение и командная работа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💡 Креативность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📚 Умение учиться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💻 Цифровая грамотность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199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2823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🎯 Ответственность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Как выбрать своё направление?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Не обязательно принимать окончательное решение прямо сейчас.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1. Узнавайте о разных профессиях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9" y="1874519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103120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2. Пробуйте себя в проектах и кружках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3. Сравнивайте интересы и способности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127248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28231" y="3355848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4. Изучайте требования к профессии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79976"/>
            <a:ext cx="507492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33271" y="4608576"/>
            <a:ext cx="457200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5. Развивайте навыки уже сегодня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Мини-викторина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А теперь проверьте себя!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9966960" cy="880110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9464040" cy="468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Какие профессии связаны с искусственным интеллектом?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074670"/>
            <a:ext cx="9966960" cy="880110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1" y="3303270"/>
            <a:ext cx="9464040" cy="468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Какие специалисты работают с экологическими задачами?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274820"/>
            <a:ext cx="9966960" cy="880110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4503420"/>
            <a:ext cx="9464040" cy="468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Какие навыки пригодятся почти в любой профессии?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5474970"/>
            <a:ext cx="9966960" cy="880110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33271" y="5703570"/>
            <a:ext cx="9464040" cy="468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Какая профессия интересна именно вам — и почему?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5C3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98480" y="-548640"/>
            <a:ext cx="1737360" cy="1737360"/>
          </a:xfrm>
          <a:prstGeom prst="ellipse">
            <a:avLst/>
          </a:prstGeom>
          <a:solidFill>
            <a:srgbClr val="F5C9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430000" y="411480"/>
            <a:ext cx="731520" cy="731520"/>
          </a:xfrm>
          <a:prstGeom prst="ellipse">
            <a:avLst/>
          </a:prstGeom>
          <a:solidFill>
            <a:srgbClr val="7E5B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9966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900" b="1">
                <a:solidFill>
                  <a:srgbClr val="5C3F8F"/>
                </a:solidFill>
              </a:defRPr>
            </a:pPr>
            <a:r>
              <a:t>Главное — не угадать профессию будущего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97840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76271"/>
                </a:solidFill>
              </a:defRPr>
            </a:pPr>
            <a:r>
              <a:t>Профессии будут меняться, а способность учиться и адаптироваться останется важным преимуществом.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996696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2103120"/>
            <a:ext cx="946404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Интересы + способности + навыки = направление для развития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27248"/>
            <a:ext cx="996696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3271" y="3355848"/>
            <a:ext cx="946404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Пробуйте. Исследуйте. Учитесь.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379976"/>
            <a:ext cx="9966960" cy="932688"/>
          </a:xfrm>
          <a:prstGeom prst="roundRect">
            <a:avLst/>
          </a:prstGeom>
          <a:solidFill>
            <a:srgbClr val="FFFFFF"/>
          </a:solidFill>
          <a:ln>
            <a:solidFill>
              <a:srgbClr val="E0DC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33271" y="4608576"/>
            <a:ext cx="946404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62330"/>
                </a:solidFill>
              </a:defRPr>
            </a:pPr>
            <a:r>
              <a:t>Ваш профессиональный путь начинается с маленьких шагов.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263640"/>
            <a:ext cx="411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5C3F8F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457</Words>
  <Application>Microsoft Office PowerPoint</Application>
  <PresentationFormat>Широкоэкранный</PresentationFormat>
  <Paragraphs>107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usr</cp:lastModifiedBy>
  <cp:revision>2</cp:revision>
  <dcterms:created xsi:type="dcterms:W3CDTF">2013-01-27T09:14:16Z</dcterms:created>
  <dcterms:modified xsi:type="dcterms:W3CDTF">2026-09-24T12:47:52Z</dcterms:modified>
  <cp:category/>
</cp:coreProperties>
</file>