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7" r:id="rId2"/>
    <p:sldId id="261" r:id="rId3"/>
    <p:sldId id="264" r:id="rId4"/>
    <p:sldId id="262" r:id="rId5"/>
    <p:sldId id="263" r:id="rId6"/>
    <p:sldId id="265" r:id="rId7"/>
    <p:sldId id="266" r:id="rId8"/>
    <p:sldId id="256" r:id="rId9"/>
    <p:sldId id="257" r:id="rId10"/>
    <p:sldId id="258" r:id="rId11"/>
    <p:sldId id="259" r:id="rId12"/>
    <p:sldId id="260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691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FCFD7-CCB9-4615-BC06-34E1F314EBC5}" type="datetimeFigureOut">
              <a:rPr lang="ru-RU" smtClean="0"/>
              <a:t>20.09.2026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CF5257F1-FF09-4037-ADBA-008AFCDF9A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62876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FCFD7-CCB9-4615-BC06-34E1F314EBC5}" type="datetimeFigureOut">
              <a:rPr lang="ru-RU" smtClean="0"/>
              <a:t>20.09.2026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257F1-FF09-4037-ADBA-008AFCDF9A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88747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FCFD7-CCB9-4615-BC06-34E1F314EBC5}" type="datetimeFigureOut">
              <a:rPr lang="ru-RU" smtClean="0"/>
              <a:t>20.09.2026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CF5257F1-FF09-4037-ADBA-008AFCDF9A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57477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FCFD7-CCB9-4615-BC06-34E1F314EBC5}" type="datetimeFigureOut">
              <a:rPr lang="ru-RU" smtClean="0"/>
              <a:t>20.09.2026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CF5257F1-FF09-4037-ADBA-008AFCDF9A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28584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FCFD7-CCB9-4615-BC06-34E1F314EBC5}" type="datetimeFigureOut">
              <a:rPr lang="ru-RU" smtClean="0"/>
              <a:t>20.09.2026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CF5257F1-FF09-4037-ADBA-008AFCDF9A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8432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FCFD7-CCB9-4615-BC06-34E1F314EBC5}" type="datetimeFigureOut">
              <a:rPr lang="ru-RU" smtClean="0"/>
              <a:t>20.09.2026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257F1-FF09-4037-ADBA-008AFCDF9A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67000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FCFD7-CCB9-4615-BC06-34E1F314EBC5}" type="datetimeFigureOut">
              <a:rPr lang="ru-RU" smtClean="0"/>
              <a:t>20.09.2026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257F1-FF09-4037-ADBA-008AFCDF9A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29903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FCFD7-CCB9-4615-BC06-34E1F314EBC5}" type="datetimeFigureOut">
              <a:rPr lang="ru-RU" smtClean="0"/>
              <a:t>20.09.2026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257F1-FF09-4037-ADBA-008AFCDF9A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2835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FCFD7-CCB9-4615-BC06-34E1F314EBC5}" type="datetimeFigureOut">
              <a:rPr lang="ru-RU" smtClean="0"/>
              <a:t>20.09.2026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CF5257F1-FF09-4037-ADBA-008AFCDF9A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84256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FCFD7-CCB9-4615-BC06-34E1F314EBC5}" type="datetimeFigureOut">
              <a:rPr lang="ru-RU" smtClean="0"/>
              <a:t>20.09.2026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CF5257F1-FF09-4037-ADBA-008AFCDF9A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59301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FCFD7-CCB9-4615-BC06-34E1F314EBC5}" type="datetimeFigureOut">
              <a:rPr lang="ru-RU" smtClean="0"/>
              <a:t>20.09.2026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CF5257F1-FF09-4037-ADBA-008AFCDF9A89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437612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FCFD7-CCB9-4615-BC06-34E1F314EBC5}" type="datetimeFigureOut">
              <a:rPr lang="ru-RU" smtClean="0"/>
              <a:t>20.09.2026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CF5257F1-FF09-4037-ADBA-008AFCDF9A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148410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FCFD7-CCB9-4615-BC06-34E1F314EBC5}" type="datetimeFigureOut">
              <a:rPr lang="ru-RU" smtClean="0"/>
              <a:t>20.09.2026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CF5257F1-FF09-4037-ADBA-008AFCDF9A89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0910388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FCFD7-CCB9-4615-BC06-34E1F314EBC5}" type="datetimeFigureOut">
              <a:rPr lang="ru-RU" smtClean="0"/>
              <a:t>20.09.2026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CF5257F1-FF09-4037-ADBA-008AFCDF9A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25193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FCFD7-CCB9-4615-BC06-34E1F314EBC5}" type="datetimeFigureOut">
              <a:rPr lang="ru-RU" smtClean="0"/>
              <a:t>20.09.2026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257F1-FF09-4037-ADBA-008AFCDF9A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605771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FCFD7-CCB9-4615-BC06-34E1F314EBC5}" type="datetimeFigureOut">
              <a:rPr lang="ru-RU" smtClean="0"/>
              <a:t>20.09.2026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5257F1-FF09-4037-ADBA-008AFCDF9A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09473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DFCFD7-CCB9-4615-BC06-34E1F314EBC5}" type="datetimeFigureOut">
              <a:rPr lang="ru-RU" smtClean="0"/>
              <a:t>20.09.2026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CF5257F1-FF09-4037-ADBA-008AFCDF9A8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42192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362876" y="334978"/>
            <a:ext cx="8915399" cy="1644882"/>
          </a:xfrm>
        </p:spPr>
        <p:txBody>
          <a:bodyPr>
            <a:normAutofit/>
          </a:bodyPr>
          <a:lstStyle/>
          <a:p>
            <a:r>
              <a:rPr lang="ru-RU" sz="4000" dirty="0"/>
              <a:t>«Придумай, чем может стать красивый осенний листок»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069437" y="5339248"/>
            <a:ext cx="5769722" cy="1126283"/>
          </a:xfrm>
        </p:spPr>
        <p:txBody>
          <a:bodyPr>
            <a:normAutofit lnSpcReduction="10000"/>
          </a:bodyPr>
          <a:lstStyle/>
          <a:p>
            <a:endParaRPr lang="ru-RU" dirty="0" smtClean="0"/>
          </a:p>
          <a:p>
            <a:endParaRPr lang="ru-RU" dirty="0"/>
          </a:p>
          <a:p>
            <a:r>
              <a:rPr lang="ru-RU" dirty="0" smtClean="0"/>
              <a:t>Разработала </a:t>
            </a:r>
            <a:r>
              <a:rPr lang="ru-RU" dirty="0"/>
              <a:t>воспитатель: Шаманова Е.О.</a:t>
            </a:r>
          </a:p>
          <a:p>
            <a:endParaRPr lang="ru-RU" dirty="0"/>
          </a:p>
        </p:txBody>
      </p:sp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7582" y="2590971"/>
            <a:ext cx="5041114" cy="2587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50207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16041" y="534154"/>
            <a:ext cx="2969536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Воспитатель: Ребята, я принесла вам корзину, но она не простая, а с сюрпризом. Как вы думаете, что может лежать в корзине? (Ответы детей.)</a:t>
            </a:r>
          </a:p>
          <a:p>
            <a:r>
              <a:rPr lang="ru-RU" dirty="0"/>
              <a:t>Нет, вы не угадали.</a:t>
            </a:r>
          </a:p>
          <a:p>
            <a:r>
              <a:rPr lang="ru-RU" dirty="0"/>
              <a:t>Воспитатель: Чтобы узнать, что лежит в корзинке, я предлагаю вам немного поиграть. Давайте выберем одного игрока, который будет продвигаться к корзинке. Я буду вам загадывать загадки и, если вы отгадываете, игрок будет идти вперед, рока не дойдет до корзинки.</a:t>
            </a:r>
          </a:p>
        </p:txBody>
      </p:sp>
      <p:pic>
        <p:nvPicPr>
          <p:cNvPr id="3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9655" y="126748"/>
            <a:ext cx="4416425" cy="6468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549182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45671" y="950614"/>
            <a:ext cx="4707802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Загадки:</a:t>
            </a:r>
          </a:p>
          <a:p>
            <a:r>
              <a:rPr lang="ru-RU" dirty="0"/>
              <a:t>Ходит самый длинноногий,</a:t>
            </a:r>
          </a:p>
          <a:p>
            <a:r>
              <a:rPr lang="ru-RU" dirty="0"/>
              <a:t>В тучах прячется,</a:t>
            </a:r>
          </a:p>
          <a:p>
            <a:r>
              <a:rPr lang="ru-RU" dirty="0"/>
              <a:t>Во мгле,</a:t>
            </a:r>
          </a:p>
          <a:p>
            <a:r>
              <a:rPr lang="ru-RU" dirty="0"/>
              <a:t>Только ноги на земле.</a:t>
            </a:r>
          </a:p>
          <a:p>
            <a:r>
              <a:rPr lang="ru-RU" dirty="0"/>
              <a:t>(Дождь)</a:t>
            </a:r>
          </a:p>
          <a:p>
            <a:r>
              <a:rPr lang="ru-RU" dirty="0"/>
              <a:t>Летит, а не птица,</a:t>
            </a:r>
          </a:p>
          <a:p>
            <a:r>
              <a:rPr lang="ru-RU" dirty="0"/>
              <a:t>Воет, а не зверь.</a:t>
            </a:r>
          </a:p>
          <a:p>
            <a:r>
              <a:rPr lang="ru-RU" dirty="0"/>
              <a:t>(Ветер)</a:t>
            </a:r>
          </a:p>
          <a:p>
            <a:r>
              <a:rPr lang="ru-RU" dirty="0"/>
              <a:t>Листья желтые летят,</a:t>
            </a:r>
          </a:p>
          <a:p>
            <a:r>
              <a:rPr lang="ru-RU" dirty="0"/>
              <a:t>Падают, кружатся,</a:t>
            </a:r>
          </a:p>
          <a:p>
            <a:r>
              <a:rPr lang="ru-RU" dirty="0"/>
              <a:t>И под ноги просто так</a:t>
            </a:r>
          </a:p>
          <a:p>
            <a:r>
              <a:rPr lang="ru-RU" dirty="0"/>
              <a:t>Как ковер ложатся!</a:t>
            </a:r>
          </a:p>
          <a:p>
            <a:r>
              <a:rPr lang="ru-RU" dirty="0"/>
              <a:t>Что за желтый снегопад?</a:t>
            </a:r>
          </a:p>
          <a:p>
            <a:r>
              <a:rPr lang="ru-RU" dirty="0"/>
              <a:t>Это просто. (Листопад)</a:t>
            </a:r>
          </a:p>
          <a:p>
            <a:r>
              <a:rPr lang="ru-RU" dirty="0"/>
              <a:t>Воспитатель: Молодцы! А теперь можешь посмотреть, что лежит в этой корзинке.</a:t>
            </a:r>
          </a:p>
        </p:txBody>
      </p:sp>
      <p:pic>
        <p:nvPicPr>
          <p:cNvPr id="5124" name="Picture 4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8103" y="172016"/>
            <a:ext cx="4887205" cy="640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29073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00404" y="823865"/>
            <a:ext cx="5450186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/>
              <a:t>Дети. В корзинке лежат листья деревьев.</a:t>
            </a:r>
          </a:p>
          <a:p>
            <a:r>
              <a:rPr lang="ru-RU"/>
              <a:t>Воспитатель: Правильно, осенние разноцветные листочки. Такие пёстрые листья — один из признаков осени.</a:t>
            </a:r>
          </a:p>
          <a:p>
            <a:r>
              <a:rPr lang="ru-RU"/>
              <a:t>- Назовите, пожалуйста, другие признаки осени. (Осенью становится холоднее. Дни становятся короче, а ночи — длиннее. Насекомые прячутся от холода, птицы улетают на юг, люди убирают урожай.)</a:t>
            </a:r>
          </a:p>
          <a:p>
            <a:r>
              <a:rPr lang="ru-RU"/>
              <a:t>Воспитатель: Правильно. А какие осенние месяцы вы знаете? (Сентябрь, октябрь, ноябрь)</a:t>
            </a:r>
          </a:p>
          <a:p>
            <a:r>
              <a:rPr lang="ru-RU"/>
              <a:t>Воспитатель: Сейчас какой месяц? (сентябрь)</a:t>
            </a:r>
          </a:p>
        </p:txBody>
      </p:sp>
      <p:pic>
        <p:nvPicPr>
          <p:cNvPr id="7170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5920" y="0"/>
            <a:ext cx="4778564" cy="6771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861566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93821" y="742384"/>
            <a:ext cx="4264183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Воспитатель: Осенью листья на деревьях начинают менять цвет. И осенние деревья одеваются в разноцветные, яркие наряды. Наступают первые заморозки и начинается листопад. Происходит это в сентябре или в октябре. Опавшие осенние листочки накрывают землю, как ковром, и согревают её холодной зимой.</a:t>
            </a:r>
          </a:p>
          <a:p>
            <a:r>
              <a:rPr lang="ru-RU" dirty="0"/>
              <a:t>- Какого цвета становятся листья осенью?</a:t>
            </a:r>
          </a:p>
          <a:p>
            <a:r>
              <a:rPr lang="ru-RU" dirty="0"/>
              <a:t>Ответы детей: (Желтые, оранжевые, красные).</a:t>
            </a:r>
          </a:p>
          <a:p>
            <a:r>
              <a:rPr lang="ru-RU" dirty="0"/>
              <a:t>Воспитатель: Правильно, листья становятся желтыми, красными, коричневыми, оранжевыми, кое-где еще остаются зелеными. Давайте с вами превратимся в осенние листья.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8416" y="0"/>
            <a:ext cx="653358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81286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39913" y="1167897"/>
            <a:ext cx="3820563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Физкультминутка.</a:t>
            </a:r>
          </a:p>
          <a:p>
            <a:r>
              <a:rPr lang="ru-RU" dirty="0"/>
              <a:t>Мы листики осенние – (Плавное покачивание руками)</a:t>
            </a:r>
          </a:p>
          <a:p>
            <a:r>
              <a:rPr lang="ru-RU" dirty="0"/>
              <a:t>На ветках мы сидим – (вверху над головой)</a:t>
            </a:r>
          </a:p>
          <a:p>
            <a:r>
              <a:rPr lang="ru-RU" dirty="0"/>
              <a:t>Дунул ветер – полетели – (руки в стороны)</a:t>
            </a:r>
          </a:p>
          <a:p>
            <a:r>
              <a:rPr lang="ru-RU" dirty="0"/>
              <a:t>Мы летели, мы летели</a:t>
            </a:r>
          </a:p>
          <a:p>
            <a:r>
              <a:rPr lang="ru-RU" dirty="0"/>
              <a:t>И на землю тихо сели – (присели)</a:t>
            </a:r>
          </a:p>
          <a:p>
            <a:r>
              <a:rPr lang="ru-RU" dirty="0"/>
              <a:t>Ветер снова набежал – (плавное покачивание руками)</a:t>
            </a:r>
          </a:p>
          <a:p>
            <a:r>
              <a:rPr lang="ru-RU" dirty="0"/>
              <a:t>И листочки все поднял – (вверху над головой)</a:t>
            </a:r>
          </a:p>
          <a:p>
            <a:r>
              <a:rPr lang="ru-RU" dirty="0"/>
              <a:t>Закружились, полетели – (кружатся, руки в стороны)</a:t>
            </a:r>
          </a:p>
          <a:p>
            <a:r>
              <a:rPr lang="ru-RU" dirty="0"/>
              <a:t>И на землю снова сели. – (дети садятся по местам)</a:t>
            </a:r>
          </a:p>
        </p:txBody>
      </p:sp>
      <p:sp>
        <p:nvSpPr>
          <p:cNvPr id="3" name="AutoShape 4" descr="Picture backgrou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41956" y="7936"/>
            <a:ext cx="6950043" cy="6850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28528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894907" y="90535"/>
            <a:ext cx="7297093" cy="6463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Воспитатель: Как вы думаете, а каких деревьев эти листья?</a:t>
            </a:r>
          </a:p>
          <a:p>
            <a:r>
              <a:rPr lang="ru-RU" dirty="0"/>
              <a:t>Показываю листья и рассказываю, какого дерева этот листок и так все 3 вида.</a:t>
            </a:r>
          </a:p>
          <a:p>
            <a:r>
              <a:rPr lang="ru-RU" dirty="0"/>
              <a:t>- А как вы думаете, зачем я принесла их вам? И что мы будем с ними делать?</a:t>
            </a:r>
          </a:p>
          <a:p>
            <a:r>
              <a:rPr lang="ru-RU" dirty="0"/>
              <a:t>Воспитатель: Ребята, я вас сегодня хочу научить маленькому волшебству. Хотите? Внимательно посмотрите и придумайте, чем или кем могут стать эти листья деревьев?</a:t>
            </a:r>
          </a:p>
          <a:p>
            <a:r>
              <a:rPr lang="ru-RU" dirty="0"/>
              <a:t>Ответы детей.</a:t>
            </a:r>
          </a:p>
          <a:p>
            <a:r>
              <a:rPr lang="ru-RU" dirty="0"/>
              <a:t>Воспитатель: - Я хочу вас научить, как можно с помощью карандашей и листьев изобразить все, что захотите.</a:t>
            </a:r>
          </a:p>
          <a:p>
            <a:r>
              <a:rPr lang="ru-RU" dirty="0"/>
              <a:t>Смотрите, это очень просто.</a:t>
            </a:r>
          </a:p>
          <a:p>
            <a:r>
              <a:rPr lang="ru-RU" dirty="0"/>
              <a:t>Для начала я беру лист, кладу его на чистый лист бумаги и обвожу его по контуру, затем я дорисовываю голову, лапки и хвост. Похоже на черепаху? Теперь осталось только аккуратно раскрасить</a:t>
            </a:r>
            <a:r>
              <a:rPr lang="ru-RU" dirty="0" smtClean="0"/>
              <a:t>.</a:t>
            </a:r>
            <a:endParaRPr lang="ru-RU" dirty="0"/>
          </a:p>
          <a:p>
            <a:r>
              <a:rPr lang="ru-RU" dirty="0"/>
              <a:t>А как же изобразить бабочку? Для крыльев бабочки нужно взять кленовый листок, приложить его сначала с одной стороны и обвести, а потом то же самое нужно сделать с другой.</a:t>
            </a:r>
          </a:p>
          <a:p>
            <a:r>
              <a:rPr lang="ru-RU" dirty="0"/>
              <a:t>Теперь, ребята, я предлагаю и вам это волшебство по превращению листиков в живых существ и вам исполнить (предлагаю на выбор детей листья 3 видов).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6730" y="0"/>
            <a:ext cx="494163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17284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642" y="-57150"/>
            <a:ext cx="12083357" cy="6915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29012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282" y="81481"/>
            <a:ext cx="11597489" cy="66028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800472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66580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s://avatars.mds.yandex.net/i?id=f49ca0e5240344b9f4bfaf032408270ad85d198e-10869960-images-thumbs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1211353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10186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1320"/>
            <a:ext cx="12192000" cy="66444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51008522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83</TotalTime>
  <Words>656</Words>
  <Application>Microsoft Office PowerPoint</Application>
  <PresentationFormat>Широкоэкранный</PresentationFormat>
  <Paragraphs>52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6" baseType="lpstr">
      <vt:lpstr>Arial</vt:lpstr>
      <vt:lpstr>Century Gothic</vt:lpstr>
      <vt:lpstr>Wingdings 3</vt:lpstr>
      <vt:lpstr>Легкий дым</vt:lpstr>
      <vt:lpstr>«Придумай, чем может стать красивый осенний листок»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Учетная запись Майкрософт</dc:creator>
  <cp:lastModifiedBy>Учетная запись Майкрософт</cp:lastModifiedBy>
  <cp:revision>9</cp:revision>
  <dcterms:created xsi:type="dcterms:W3CDTF">2026-09-20T08:12:11Z</dcterms:created>
  <dcterms:modified xsi:type="dcterms:W3CDTF">2026-09-20T09:37:01Z</dcterms:modified>
</cp:coreProperties>
</file>