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81" r:id="rId2"/>
    <p:sldId id="276" r:id="rId3"/>
    <p:sldId id="257" r:id="rId4"/>
    <p:sldId id="286" r:id="rId5"/>
    <p:sldId id="262" r:id="rId6"/>
    <p:sldId id="278" r:id="rId7"/>
    <p:sldId id="258" r:id="rId8"/>
    <p:sldId id="279" r:id="rId9"/>
    <p:sldId id="259" r:id="rId10"/>
    <p:sldId id="280" r:id="rId11"/>
    <p:sldId id="261" r:id="rId12"/>
    <p:sldId id="282" r:id="rId13"/>
    <p:sldId id="260" r:id="rId14"/>
    <p:sldId id="283" r:id="rId15"/>
    <p:sldId id="263" r:id="rId16"/>
    <p:sldId id="284" r:id="rId17"/>
    <p:sldId id="264" r:id="rId18"/>
    <p:sldId id="28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4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18170-0C97-4B58-A458-DBF3F7AEDEBE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C7EDA9-431F-413A-80FF-7EB595A047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06B4B-7BFB-468A-9725-E325530B8A0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9406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06B4B-7BFB-468A-9725-E325530B8A0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443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06B4B-7BFB-468A-9725-E325530B8A0C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443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E379-AB8B-4D38-A273-1776E9075DD2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31B0-71CB-4634-831F-07CE945E1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E379-AB8B-4D38-A273-1776E9075DD2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31B0-71CB-4634-831F-07CE945E1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E379-AB8B-4D38-A273-1776E9075DD2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31B0-71CB-4634-831F-07CE945E1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E379-AB8B-4D38-A273-1776E9075DD2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31B0-71CB-4634-831F-07CE945E1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E379-AB8B-4D38-A273-1776E9075DD2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31B0-71CB-4634-831F-07CE945E1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E379-AB8B-4D38-A273-1776E9075DD2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31B0-71CB-4634-831F-07CE945E1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E379-AB8B-4D38-A273-1776E9075DD2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31B0-71CB-4634-831F-07CE945E1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E379-AB8B-4D38-A273-1776E9075DD2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31B0-71CB-4634-831F-07CE945E1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E379-AB8B-4D38-A273-1776E9075DD2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31B0-71CB-4634-831F-07CE945E1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E379-AB8B-4D38-A273-1776E9075DD2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31B0-71CB-4634-831F-07CE945E1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EE379-AB8B-4D38-A273-1776E9075DD2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231B0-71CB-4634-831F-07CE945E1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EE379-AB8B-4D38-A273-1776E9075DD2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231B0-71CB-4634-831F-07CE945E19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____________Microsoft_Office_PowerPoint1.pptx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16" y="-419100"/>
            <a:ext cx="7824934" cy="75149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59733" y="1214422"/>
            <a:ext cx="4673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Heavy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Загадки о животных Нижегородской области, занесенных в Красную книгу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2733" y="4000504"/>
            <a:ext cx="4673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МБУДО «Станция юных натуралистов» </a:t>
            </a:r>
          </a:p>
          <a:p>
            <a:pPr algn="r"/>
            <a:r>
              <a:rPr lang="ru-RU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Педагог дополнительного образования </a:t>
            </a:r>
            <a:r>
              <a:rPr lang="ru-RU" sz="20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Бакиновская</a:t>
            </a:r>
            <a:r>
              <a:rPr lang="ru-RU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Светлана Викторовна.</a:t>
            </a:r>
            <a:endParaRPr lang="ru-RU" sz="2000" i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1" y="0"/>
          <a:ext cx="60578" cy="45719"/>
        </p:xfrm>
        <a:graphic>
          <a:graphicData uri="http://schemas.openxmlformats.org/presentationml/2006/ole">
            <p:oleObj spid="_x0000_s21509" name="Презентация" r:id="rId5" imgW="4570551" imgH="3427315" progId="PowerPoint.Show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07799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01117"/>
            <a:ext cx="9144000" cy="870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3931" y="1502974"/>
            <a:ext cx="74176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Мелкий олень, похож на козу.</a:t>
            </a:r>
          </a:p>
          <a:p>
            <a:r>
              <a:rPr lang="ru-RU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Любит селиться в хорошем лесу.</a:t>
            </a:r>
          </a:p>
          <a:p>
            <a:r>
              <a:rPr lang="ru-RU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Рыжий окрас. Не страшны ей снега.</a:t>
            </a:r>
          </a:p>
          <a:p>
            <a:r>
              <a:rPr lang="ru-RU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А у самцов – будто лира рога.</a:t>
            </a:r>
            <a:endParaRPr lang="ru-RU" sz="32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13399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3481095"/>
            <a:ext cx="4029123" cy="3376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190" y="-714404"/>
            <a:ext cx="4762500" cy="2990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214290"/>
            <a:ext cx="1081568" cy="8490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25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0-tub-ru.yandex.net/i?id=432894a2d573cefe5032427a7255c7b2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01117"/>
            <a:ext cx="91440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3931" y="1502974"/>
            <a:ext cx="74176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Есть на речках лесорубы,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В серебристо – бурых шубах,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Из деревьев, веток, глины,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Строят прочные плотины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3571876"/>
            <a:ext cx="4310437" cy="293006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92898" y="6254751"/>
            <a:ext cx="2057400" cy="365125"/>
          </a:xfrm>
        </p:spPr>
        <p:txBody>
          <a:bodyPr/>
          <a:lstStyle/>
          <a:p>
            <a:fld id="{2FF8078B-FF36-412D-A9D6-127E56CE786F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636" y="4071942"/>
            <a:ext cx="2447925" cy="22002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190" y="-714404"/>
            <a:ext cx="4762500" cy="29908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6418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020.radikal.ru/1103/4d/eb19d0332c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01117"/>
            <a:ext cx="91440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3931" y="1502975"/>
            <a:ext cx="74176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В пятнах весь его наряд,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Каждый встретить его рад,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На голове его рога.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Как ветки дерева всегда!</a:t>
            </a:r>
            <a:endParaRPr lang="ru-RU" sz="36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3571876"/>
            <a:ext cx="4310437" cy="293006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92898" y="6254751"/>
            <a:ext cx="2057400" cy="365125"/>
          </a:xfrm>
        </p:spPr>
        <p:txBody>
          <a:bodyPr/>
          <a:lstStyle/>
          <a:p>
            <a:fld id="{2FF8078B-FF36-412D-A9D6-127E56CE786F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636" y="4071942"/>
            <a:ext cx="2447925" cy="22002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190" y="-714404"/>
            <a:ext cx="4762500" cy="29908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6418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doska-perm.ru/upload/Adv/large_src_img1_14264046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0"/>
            <a:ext cx="6572296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01117"/>
            <a:ext cx="9144000" cy="9068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3931" y="1000109"/>
            <a:ext cx="74176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Быстро плавает, ныряет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И в воде не намокает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Рыбку ловит и съедает,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Иногда и отпускает,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В «кошки – мышки» с ней играет.</a:t>
            </a:r>
            <a:endParaRPr lang="ru-RU" sz="36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598" y="-57822"/>
            <a:ext cx="1244599" cy="11657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8802"/>
            <a:ext cx="9144000" cy="4929198"/>
          </a:xfrm>
          <a:prstGeom prst="rect">
            <a:avLst/>
          </a:prstGeom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6775450" y="6203951"/>
            <a:ext cx="2057400" cy="365125"/>
          </a:xfrm>
        </p:spPr>
        <p:txBody>
          <a:bodyPr/>
          <a:lstStyle/>
          <a:p>
            <a:fld id="{2FF8078B-FF36-412D-A9D6-127E56CE786F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8548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im0-tub-ru.yandex.net/i?id=9244ba3fc2687a83a1f161a3dd05be56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428605"/>
            <a:ext cx="9144000" cy="39290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3380"/>
            <a:ext cx="9144000" cy="28154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0"/>
            <a:ext cx="2641600" cy="15923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3931" y="357166"/>
            <a:ext cx="74176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Ты на слово мне поверь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Это очень хищный зверь.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Он пушист, увертлив, ловок,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Он – охотник на полевок.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Слух отличный, острый глаз,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В узкий пролезает лаз,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Рыжеватая окраска.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А зовут зверушку…</a:t>
            </a:r>
            <a:endParaRPr lang="ru-RU" sz="36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02400" y="6407373"/>
            <a:ext cx="2057400" cy="365125"/>
          </a:xfrm>
        </p:spPr>
        <p:txBody>
          <a:bodyPr/>
          <a:lstStyle/>
          <a:p>
            <a:fld id="{2FF8078B-FF36-412D-A9D6-127E56CE786F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7245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im0-tub-ru.yandex.net/i?id=8cfad3a64e64c5abd568d35e0cee3a87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14535"/>
            <a:ext cx="9144000" cy="85725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01117"/>
            <a:ext cx="9144000" cy="9068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3931" y="1502974"/>
            <a:ext cx="74176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Под водой не намокает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Мех у зверя тихого.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Дышит – хобот поднимает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Над водою…</a:t>
            </a:r>
            <a:endParaRPr lang="ru-RU" sz="36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575" y="4657725"/>
            <a:ext cx="2447925" cy="220027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85720" y="428604"/>
            <a:ext cx="7417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6" y="5214950"/>
            <a:ext cx="1244599" cy="11657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644" y="2857496"/>
            <a:ext cx="1244599" cy="11657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4599" cy="11657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75" y="0"/>
            <a:ext cx="2447925" cy="22002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066" y="0"/>
            <a:ext cx="1244599" cy="11657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4286256"/>
            <a:ext cx="2447925" cy="22002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220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0-tub-ru.yandex.net/i?id=ac39aac9387de666ae575c4c8e3d81f2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01117"/>
            <a:ext cx="9144000" cy="9068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03931" y="1502975"/>
            <a:ext cx="74176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Он идет неторопливо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Зацепил хвостом он сук.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Полосатый он, красивый,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Зверь хозяйственный…</a:t>
            </a:r>
            <a:endParaRPr lang="ru-RU" sz="2800" i="1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Aharoni" pitchFamily="2" charset="-79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575" y="4657725"/>
            <a:ext cx="2447925" cy="220027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8078B-FF36-412D-A9D6-127E56CE786F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88" y="0"/>
            <a:ext cx="2447925" cy="22002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0"/>
            <a:ext cx="1244599" cy="11657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3380"/>
            <a:ext cx="9144000" cy="28154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220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supercoolpics.com/wp-content/uploads/2014/03/supercoolpics_12_110520081225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142984"/>
            <a:ext cx="9144000" cy="34876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722"/>
            <a:ext cx="9144000" cy="27671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0"/>
            <a:ext cx="2641600" cy="15923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3931" y="1502974"/>
            <a:ext cx="74176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На белочку чуть-чуть похож –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Спина в полосках, мал, пригож –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Полна кладовка, как сундук –</a:t>
            </a:r>
          </a:p>
          <a:p>
            <a:r>
              <a:rPr lang="ru-RU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ea typeface="Open Sans" panose="020B0606030504020204" pitchFamily="34" charset="0"/>
                <a:cs typeface="Times New Roman" pitchFamily="18" charset="0"/>
              </a:rPr>
              <a:t>Запаслив крошка…</a:t>
            </a:r>
            <a:endParaRPr lang="ru-RU" sz="36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ea typeface="Open Sans" panose="020B0606030504020204" pitchFamily="34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02400" y="6407373"/>
            <a:ext cx="2057400" cy="365125"/>
          </a:xfrm>
        </p:spPr>
        <p:txBody>
          <a:bodyPr/>
          <a:lstStyle/>
          <a:p>
            <a:fld id="{2FF8078B-FF36-412D-A9D6-127E56CE786F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7245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picsshare.ru/images/2429201_gallery-1039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43050"/>
            <a:ext cx="8229600" cy="2428892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МОЛОДЦЫ!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13399" y="3723075"/>
            <a:ext cx="3530601" cy="31349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3481095"/>
            <a:ext cx="4029123" cy="33769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12" y="0"/>
            <a:ext cx="2447925" cy="22002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10" y="428604"/>
            <a:ext cx="1244599" cy="116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</TotalTime>
  <Words>230</Words>
  <Application>Microsoft Office PowerPoint</Application>
  <PresentationFormat>Экран (4:3)</PresentationFormat>
  <Paragraphs>52</Paragraphs>
  <Slides>18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Презентация Microsoft Office PowerPoint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МОЛОДЦЫ!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Светлана</cp:lastModifiedBy>
  <cp:revision>17</cp:revision>
  <dcterms:created xsi:type="dcterms:W3CDTF">2017-03-18T18:20:50Z</dcterms:created>
  <dcterms:modified xsi:type="dcterms:W3CDTF">2017-04-07T20:28:56Z</dcterms:modified>
</cp:coreProperties>
</file>