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DA286-983B-7CE2-4787-6953A63D5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09A4B5-87A2-2020-6A8E-D435725A4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75C64A-85AC-4D78-4FF6-93F605283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43076F-40FD-A68A-4F04-82F129A40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E6C7F8-4B0F-786D-966D-11E3ECA26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69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43C3B-7D92-71A1-FB66-77CF5871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8A74DF-E13B-6B97-2EA7-3248DC59A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00F133-5A38-AB42-B753-5EC816F85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645281-9A3D-D6ED-5B29-EE6F649E6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1C9B6E-AF7C-2A93-427E-98294CF4A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89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1D1A8-934D-F5AD-AD7A-C3184924E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206F18-259E-BD6C-1F70-D1572D498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563C21-AF28-F731-AC69-4083F9815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F384CF-5609-5AAC-EEE2-2BA02B4F3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9A8B7-3A4B-5117-7BDC-904DED8F4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75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BFB19-76C5-3BF1-A55B-A59A96D5C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07ECF0-A324-4AC7-AE08-DC32E2DDB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027DE1-8167-AF45-532C-7DA71B6F0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23533D-E3D9-2C5F-E8AE-17FF9CA8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56B773-4CA7-0A2B-CA6A-AE1C48DE7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B367E1-D325-B3C6-AC26-9856F178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144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72944-106D-298C-251E-09C98F62F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054679-47A4-DD55-A8C1-DC68FE0DC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5D2E7E-64AF-CE46-4FD2-E4C17670BC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F0D632-9675-614F-BE57-72CFA3BD40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5BB386B-EFCE-284F-6136-89A84A754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3D6D3D6-9698-1731-1E68-A17F9AB73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4B39D6B-5C66-C840-EE94-B91F5BC8D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D08692-01E5-E7F2-DE55-C76178D7C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46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E34DD7-BDB1-1FAF-CA3B-84DD12636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E63CCA-D0BC-E20B-5B21-70394F91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37BFB7-C0BE-2C63-887C-5283B20A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3512A3-F8E2-1994-0CF4-A0CFAD9E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5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A519A9-7F09-C6DF-E053-EB94384C7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93DB5E-535B-4B37-950D-32DB7CB05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573DC3-2883-EC13-87E1-7899BBF6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26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B2AE6C-10EB-C73D-2B70-4A420FC58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06D862-F34D-B347-3C2F-59B8BE37F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985997-42CC-360A-AE01-65E8423A8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66195C-4CCD-1FF2-58FE-ABA91CD1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C64C12-4251-FC3D-D94D-83B34D3F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213F5E-98C2-B491-3FAE-4297E5A07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75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87CC1-14ED-777B-59CB-AC8C53DF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C0DAC8-A481-4B84-2922-1477847587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93219D-8690-B97D-9299-73FF4FDF5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5F8E3D-199B-F810-299E-E053DF5C8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58788D-6C01-0E58-54ED-D7E789A27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980BC9-1DD9-F2DA-E528-FFA04091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747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E1372-BEB7-7020-70A0-B9797E0F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49F48D-A809-A548-CEB4-D54B69B60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87B08B-19A8-6C5E-B23F-A758EC24F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C8A419-5BFE-C330-D445-AE8C140AE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8A58C5-99B3-134E-E725-0BF208A63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74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1F079C3-F2F6-0A4A-966F-51797F7C1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C94402-CB70-9A71-A8EB-D8229D94B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61964D-17E4-00E2-FEF9-E752B2130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AFB433-246C-3A55-D766-5623A3640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6D16E-591F-78BD-F362-237AD9A0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28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5BB3F-23F9-E7E6-5F60-3C24406EE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5D888E-01A9-6519-FC09-86F425A4A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2374D2-ED9C-0EE2-A822-A705815557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3786A-DC06-4962-8095-81311459736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F8ACA-1605-9721-64CB-5542F46BF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B656DF-0655-3EE1-D53C-4AB60BE62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653A4-E969-4D5E-9A54-2771F43783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94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F6F9FB-6A98-A05C-C181-6A5176CA5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0"/>
          <a:stretch/>
        </p:blipFill>
        <p:spPr>
          <a:xfrm>
            <a:off x="3671590" y="122068"/>
            <a:ext cx="4848820" cy="661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1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D32DC0-1EEB-B679-3560-9A91D8306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1"/>
          <a:stretch/>
        </p:blipFill>
        <p:spPr>
          <a:xfrm>
            <a:off x="3672483" y="122068"/>
            <a:ext cx="4847034" cy="661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60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F3C088-6842-C995-8E3E-7820A4B45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8"/>
          <a:stretch/>
        </p:blipFill>
        <p:spPr>
          <a:xfrm>
            <a:off x="3672483" y="139823"/>
            <a:ext cx="4847034" cy="657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86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0D25E8-F582-1002-84FF-8A0D8B19C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9"/>
          <a:stretch/>
        </p:blipFill>
        <p:spPr>
          <a:xfrm>
            <a:off x="3672483" y="126507"/>
            <a:ext cx="4847034" cy="660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11EE8B-892B-4958-D50C-B0B760575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0"/>
          <a:stretch/>
        </p:blipFill>
        <p:spPr>
          <a:xfrm>
            <a:off x="3672483" y="122068"/>
            <a:ext cx="4847034" cy="661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19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6C5217-F1CD-19F4-D806-224BA5662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9"/>
          <a:stretch/>
        </p:blipFill>
        <p:spPr>
          <a:xfrm>
            <a:off x="3672483" y="126507"/>
            <a:ext cx="4847034" cy="660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33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dmitrievnaa476@gmail.com</dc:creator>
  <cp:lastModifiedBy>dmitrievnaa476@gmail.com</cp:lastModifiedBy>
  <cp:revision>1</cp:revision>
  <dcterms:created xsi:type="dcterms:W3CDTF">2026-09-13T12:09:02Z</dcterms:created>
  <dcterms:modified xsi:type="dcterms:W3CDTF">2026-09-13T12:09:30Z</dcterms:modified>
</cp:coreProperties>
</file>