
<file path=[Content_Types].xml><?xml version="1.0" encoding="utf-8"?>
<Types xmlns="http://schemas.openxmlformats.org/package/2006/content-types"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layout9.xml" ContentType="application/vnd.openxmlformats-officedocument.drawingml.diagramLayout+xml"/>
  <Override PartName="/ppt/diagrams/data11.xml" ContentType="application/vnd.openxmlformats-officedocument.drawingml.diagramData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Default Extension="xlsx" ContentType="application/vnd.openxmlformats-officedocument.spreadsheetml.sheet"/>
  <Override PartName="/ppt/diagrams/quickStyle11.xml" ContentType="application/vnd.openxmlformats-officedocument.drawingml.diagramStyle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charts/chart1.xml" ContentType="application/vnd.openxmlformats-officedocument.drawingml.chart+xml"/>
  <Override PartName="/ppt/diagrams/layout11.xml" ContentType="application/vnd.openxmlformats-officedocument.drawingml.diagramLayout+xml"/>
  <Override PartName="/ppt/diagrams/drawing10.xml" ContentType="application/vnd.ms-office.drawingml.diagramDrawing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6" r:id="rId2"/>
    <p:sldId id="257" r:id="rId3"/>
    <p:sldId id="259" r:id="rId4"/>
    <p:sldId id="258" r:id="rId5"/>
    <p:sldId id="262" r:id="rId6"/>
    <p:sldId id="263" r:id="rId7"/>
    <p:sldId id="264" r:id="rId8"/>
    <p:sldId id="265" r:id="rId9"/>
    <p:sldId id="281" r:id="rId10"/>
    <p:sldId id="266" r:id="rId11"/>
    <p:sldId id="284" r:id="rId12"/>
    <p:sldId id="276" r:id="rId13"/>
    <p:sldId id="280" r:id="rId14"/>
    <p:sldId id="282" r:id="rId15"/>
    <p:sldId id="283" r:id="rId16"/>
    <p:sldId id="273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471" autoAdjust="0"/>
    <p:restoredTop sz="94660"/>
  </p:normalViewPr>
  <p:slideViewPr>
    <p:cSldViewPr>
      <p:cViewPr varScale="1">
        <p:scale>
          <a:sx n="88" d="100"/>
          <a:sy n="88" d="100"/>
        </p:scale>
        <p:origin x="-124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2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hPercent val="103"/>
      <c:depthPercent val="100"/>
      <c:rAngAx val="1"/>
    </c:view3D>
    <c:floor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sideWall>
    <c:backWall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7.2013093289689981E-2"/>
          <c:y val="6.3414634146343338E-2"/>
          <c:w val="0.56628477905073649"/>
          <c:h val="0.724390243902439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История России. Всеобщая история</c:v>
                </c:pt>
              </c:strCache>
            </c:strRef>
          </c:tx>
          <c:spPr>
            <a:solidFill>
              <a:srgbClr val="9999FF"/>
            </a:solidFill>
            <a:ln w="12692">
              <a:solidFill>
                <a:srgbClr val="000000"/>
              </a:solidFill>
              <a:prstDash val="solid"/>
            </a:ln>
          </c:spPr>
          <c:cat>
            <c:strRef>
              <c:f>Sheet1!$B$1:$E$1</c:f>
              <c:strCache>
                <c:ptCount val="3"/>
                <c:pt idx="0">
                  <c:v>2017-2018</c:v>
                </c:pt>
                <c:pt idx="1">
                  <c:v>2019-2020</c:v>
                </c:pt>
                <c:pt idx="2">
                  <c:v>2020-2021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67</c:v>
                </c:pt>
                <c:pt idx="1">
                  <c:v>63</c:v>
                </c:pt>
                <c:pt idx="2">
                  <c:v>72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Обществознание</c:v>
                </c:pt>
              </c:strCache>
            </c:strRef>
          </c:tx>
          <c:spPr>
            <a:solidFill>
              <a:srgbClr val="993366"/>
            </a:solidFill>
            <a:ln w="12692">
              <a:solidFill>
                <a:srgbClr val="000000"/>
              </a:solidFill>
              <a:prstDash val="solid"/>
            </a:ln>
          </c:spPr>
          <c:cat>
            <c:strRef>
              <c:f>Sheet1!$B$1:$E$1</c:f>
              <c:strCache>
                <c:ptCount val="3"/>
                <c:pt idx="0">
                  <c:v>2017-2018</c:v>
                </c:pt>
                <c:pt idx="1">
                  <c:v>2019-2020</c:v>
                </c:pt>
                <c:pt idx="2">
                  <c:v>2020-2021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70</c:v>
                </c:pt>
                <c:pt idx="1">
                  <c:v>63.2</c:v>
                </c:pt>
                <c:pt idx="2">
                  <c:v>76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rgbClr val="FFFFCC"/>
            </a:solidFill>
            <a:ln w="12692">
              <a:solidFill>
                <a:srgbClr val="000000"/>
              </a:solidFill>
              <a:prstDash val="solid"/>
            </a:ln>
          </c:spPr>
          <c:cat>
            <c:strRef>
              <c:f>Sheet1!$B$1:$E$1</c:f>
              <c:strCache>
                <c:ptCount val="3"/>
                <c:pt idx="0">
                  <c:v>2017-2018</c:v>
                </c:pt>
                <c:pt idx="1">
                  <c:v>2019-2020</c:v>
                </c:pt>
                <c:pt idx="2">
                  <c:v>2020-2021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</c:numCache>
            </c:numRef>
          </c:val>
        </c:ser>
        <c:gapDepth val="0"/>
        <c:shape val="box"/>
        <c:axId val="165412224"/>
        <c:axId val="122836096"/>
        <c:axId val="0"/>
      </c:bar3DChart>
      <c:catAx>
        <c:axId val="165412224"/>
        <c:scaling>
          <c:orientation val="minMax"/>
        </c:scaling>
        <c:axPos val="b"/>
        <c:numFmt formatCode="General" sourceLinked="1"/>
        <c:tickLblPos val="low"/>
        <c:spPr>
          <a:ln w="31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749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2836096"/>
        <c:crosses val="autoZero"/>
        <c:auto val="1"/>
        <c:lblAlgn val="ctr"/>
        <c:lblOffset val="100"/>
        <c:tickLblSkip val="1"/>
        <c:tickMarkSkip val="1"/>
      </c:catAx>
      <c:valAx>
        <c:axId val="122836096"/>
        <c:scaling>
          <c:orientation val="minMax"/>
        </c:scaling>
        <c:axPos val="l"/>
        <c:majorGridlines>
          <c:spPr>
            <a:ln w="3173">
              <a:solidFill>
                <a:srgbClr val="000000"/>
              </a:solidFill>
              <a:prstDash val="solid"/>
            </a:ln>
          </c:spPr>
        </c:majorGridlines>
        <c:numFmt formatCode="General" sourceLinked="1"/>
        <c:tickLblPos val="nextTo"/>
        <c:spPr>
          <a:ln w="31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749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65412224"/>
        <c:crosses val="autoZero"/>
        <c:crossBetween val="between"/>
      </c:valAx>
      <c:spPr>
        <a:noFill/>
        <a:ln w="25383">
          <a:noFill/>
        </a:ln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65630114566284781"/>
          <c:y val="0.275609756097561"/>
          <c:w val="0.33715220949263947"/>
          <c:h val="0.44878048780488738"/>
        </c:manualLayout>
      </c:layout>
      <c:spPr>
        <a:noFill/>
        <a:ln w="3173">
          <a:solidFill>
            <a:srgbClr val="000000"/>
          </a:solidFill>
          <a:prstDash val="solid"/>
        </a:ln>
      </c:spPr>
      <c:txPr>
        <a:bodyPr/>
        <a:lstStyle/>
        <a:p>
          <a:pPr>
            <a:defRPr sz="1609" b="1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749" b="1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801" b="1" dirty="0"/>
              <a:t>ЕГЭ по обществознанию 2017-2018, </a:t>
            </a:r>
            <a:r>
              <a:rPr lang="ru-RU" sz="1801" b="1" dirty="0" smtClean="0"/>
              <a:t>2019-2020</a:t>
            </a:r>
            <a:r>
              <a:rPr lang="ru-RU" sz="1801" b="1" baseline="0" dirty="0" smtClean="0"/>
              <a:t> </a:t>
            </a:r>
            <a:r>
              <a:rPr lang="ru-RU" sz="1801" b="1" dirty="0" smtClean="0"/>
              <a:t>учебные </a:t>
            </a:r>
            <a:r>
              <a:rPr lang="ru-RU" sz="1801" b="1" dirty="0"/>
              <a:t>года</a:t>
            </a:r>
            <a:endParaRPr lang="ru-RU" sz="1800" dirty="0"/>
          </a:p>
        </c:rich>
      </c:tx>
      <c:layout/>
    </c:title>
    <c:view3D>
      <c:depthPercent val="100"/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2"/>
                <c:pt idx="0">
                  <c:v>2017-2018</c:v>
                </c:pt>
                <c:pt idx="1">
                  <c:v>2019-2020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11а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2"/>
                <c:pt idx="0">
                  <c:v>2017-2018</c:v>
                </c:pt>
                <c:pt idx="1">
                  <c:v>2019-2020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67.3</c:v>
                </c:pt>
                <c:pt idx="1">
                  <c:v>68.8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dLbls>
            <c:showVal val="1"/>
          </c:dLbls>
          <c:cat>
            <c:strRef>
              <c:f>Лист1!$A$2:$A$5</c:f>
              <c:strCache>
                <c:ptCount val="2"/>
                <c:pt idx="0">
                  <c:v>2017-2018</c:v>
                </c:pt>
                <c:pt idx="1">
                  <c:v>2019-2020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dLbls>
          <c:showVal val="1"/>
        </c:dLbls>
        <c:gapWidth val="75"/>
        <c:shape val="box"/>
        <c:axId val="122862592"/>
        <c:axId val="168960768"/>
        <c:axId val="159941504"/>
      </c:bar3DChart>
      <c:catAx>
        <c:axId val="122862592"/>
        <c:scaling>
          <c:orientation val="minMax"/>
        </c:scaling>
        <c:axPos val="b"/>
        <c:numFmt formatCode="General" sourceLinked="1"/>
        <c:majorTickMark val="none"/>
        <c:tickLblPos val="nextTo"/>
        <c:crossAx val="168960768"/>
        <c:crosses val="autoZero"/>
        <c:auto val="1"/>
        <c:lblAlgn val="ctr"/>
        <c:lblOffset val="100"/>
      </c:catAx>
      <c:valAx>
        <c:axId val="168960768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22862592"/>
        <c:crosses val="autoZero"/>
        <c:crossBetween val="between"/>
      </c:valAx>
      <c:serAx>
        <c:axId val="159941504"/>
        <c:scaling>
          <c:orientation val="minMax"/>
        </c:scaling>
        <c:delete val="1"/>
        <c:axPos val="b"/>
        <c:numFmt formatCode="General" sourceLinked="1"/>
        <c:tickLblPos val="nextTo"/>
        <c:crossAx val="168960768"/>
        <c:crosses val="autoZero"/>
        <c:tickLblSkip val="1"/>
        <c:tickMarkSkip val="1"/>
      </c:serAx>
      <c:spPr>
        <a:noFill/>
        <a:ln w="25410">
          <a:noFill/>
        </a:ln>
      </c:spPr>
    </c:plotArea>
    <c:plotVisOnly val="1"/>
    <c:dispBlanksAs val="gap"/>
  </c:chart>
  <c:externalData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60FF55-586C-4B9C-B903-A1D1FFABABC2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B4010E-9D66-4EEE-86E1-C66E4BE2AF57}">
      <dgm:prSet custT="1"/>
      <dgm:spPr/>
      <dgm:t>
        <a:bodyPr/>
        <a:lstStyle/>
        <a:p>
          <a:pPr rtl="0"/>
          <a:r>
            <a:rPr lang="ru-RU" sz="2800" b="1" baseline="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Актуальность личного вклада педагога в развитие образования</a:t>
          </a:r>
          <a:endParaRPr lang="ru-RU" sz="2800" b="1" baseline="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797EB0-4F0E-4724-921A-4F2B28D37054}" type="parTrans" cxnId="{59B50D33-E900-403A-80FB-D2A4AF5EECB2}">
      <dgm:prSet/>
      <dgm:spPr/>
      <dgm:t>
        <a:bodyPr/>
        <a:lstStyle/>
        <a:p>
          <a:endParaRPr lang="ru-RU"/>
        </a:p>
      </dgm:t>
    </dgm:pt>
    <dgm:pt modelId="{AC2E9190-9C7B-45C4-9A14-B69FA7C996FC}" type="sibTrans" cxnId="{59B50D33-E900-403A-80FB-D2A4AF5EECB2}">
      <dgm:prSet/>
      <dgm:spPr/>
      <dgm:t>
        <a:bodyPr/>
        <a:lstStyle/>
        <a:p>
          <a:endParaRPr lang="ru-RU"/>
        </a:p>
      </dgm:t>
    </dgm:pt>
    <dgm:pt modelId="{D983E9F4-195C-45C2-8D13-2B18773E425B}" type="pres">
      <dgm:prSet presAssocID="{D360FF55-586C-4B9C-B903-A1D1FFABABC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83D4B8-1397-4351-9E11-78C2A73937C1}" type="pres">
      <dgm:prSet presAssocID="{EBB4010E-9D66-4EEE-86E1-C66E4BE2AF57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9B50D33-E900-403A-80FB-D2A4AF5EECB2}" srcId="{D360FF55-586C-4B9C-B903-A1D1FFABABC2}" destId="{EBB4010E-9D66-4EEE-86E1-C66E4BE2AF57}" srcOrd="0" destOrd="0" parTransId="{D5797EB0-4F0E-4724-921A-4F2B28D37054}" sibTransId="{AC2E9190-9C7B-45C4-9A14-B69FA7C996FC}"/>
    <dgm:cxn modelId="{98CA4A57-409D-4A8E-B1A4-CBCB6DA8B7CB}" type="presOf" srcId="{D360FF55-586C-4B9C-B903-A1D1FFABABC2}" destId="{D983E9F4-195C-45C2-8D13-2B18773E425B}" srcOrd="0" destOrd="0" presId="urn:microsoft.com/office/officeart/2005/8/layout/process1"/>
    <dgm:cxn modelId="{280F9E88-AD2C-4281-9558-7EE68670EF60}" type="presOf" srcId="{EBB4010E-9D66-4EEE-86E1-C66E4BE2AF57}" destId="{7C83D4B8-1397-4351-9E11-78C2A73937C1}" srcOrd="0" destOrd="0" presId="urn:microsoft.com/office/officeart/2005/8/layout/process1"/>
    <dgm:cxn modelId="{F6F55D53-7FE8-48E9-A900-EE8E2BD02AFF}" type="presParOf" srcId="{D983E9F4-195C-45C2-8D13-2B18773E425B}" destId="{7C83D4B8-1397-4351-9E11-78C2A73937C1}" srcOrd="0" destOrd="0" presId="urn:microsoft.com/office/officeart/2005/8/layout/process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653146-E36A-48AE-BC72-D70149EAD52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C23EB46-B154-4387-8C18-D42A4E1B2AD8}">
      <dgm:prSet/>
      <dgm:spPr/>
      <dgm:t>
        <a:bodyPr/>
        <a:lstStyle/>
        <a:p>
          <a:pPr rtl="0"/>
          <a:r>
            <a:rPr lang="ru-RU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Теоретическое обоснование личного вклада педагога в развитие образования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0F6EDD-76D5-46B7-A0E0-0CF1F810D416}" type="parTrans" cxnId="{644A3FDC-EB63-4AD4-A5AF-505CBA5A4BFA}">
      <dgm:prSet/>
      <dgm:spPr/>
      <dgm:t>
        <a:bodyPr/>
        <a:lstStyle/>
        <a:p>
          <a:endParaRPr lang="ru-RU"/>
        </a:p>
      </dgm:t>
    </dgm:pt>
    <dgm:pt modelId="{F4C6777B-9BC3-4FAA-8827-81E871C80CDD}" type="sibTrans" cxnId="{644A3FDC-EB63-4AD4-A5AF-505CBA5A4BFA}">
      <dgm:prSet/>
      <dgm:spPr/>
      <dgm:t>
        <a:bodyPr/>
        <a:lstStyle/>
        <a:p>
          <a:endParaRPr lang="ru-RU"/>
        </a:p>
      </dgm:t>
    </dgm:pt>
    <dgm:pt modelId="{063F0487-F5FC-457B-932B-37205F5EEFDA}" type="pres">
      <dgm:prSet presAssocID="{7B653146-E36A-48AE-BC72-D70149EAD52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086E595-8829-40C5-82D9-5B44ADB8ADEB}" type="pres">
      <dgm:prSet presAssocID="{0C23EB46-B154-4387-8C18-D42A4E1B2AD8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BE3759F-BBB6-42F2-8216-AA6365CE4C95}" type="presOf" srcId="{7B653146-E36A-48AE-BC72-D70149EAD521}" destId="{063F0487-F5FC-457B-932B-37205F5EEFDA}" srcOrd="0" destOrd="0" presId="urn:microsoft.com/office/officeart/2005/8/layout/process1"/>
    <dgm:cxn modelId="{6F89E993-5F0E-42A6-AC23-263BB7EFA7D9}" type="presOf" srcId="{0C23EB46-B154-4387-8C18-D42A4E1B2AD8}" destId="{8086E595-8829-40C5-82D9-5B44ADB8ADEB}" srcOrd="0" destOrd="0" presId="urn:microsoft.com/office/officeart/2005/8/layout/process1"/>
    <dgm:cxn modelId="{644A3FDC-EB63-4AD4-A5AF-505CBA5A4BFA}" srcId="{7B653146-E36A-48AE-BC72-D70149EAD521}" destId="{0C23EB46-B154-4387-8C18-D42A4E1B2AD8}" srcOrd="0" destOrd="0" parTransId="{2E0F6EDD-76D5-46B7-A0E0-0CF1F810D416}" sibTransId="{F4C6777B-9BC3-4FAA-8827-81E871C80CDD}"/>
    <dgm:cxn modelId="{07078A33-62B7-425F-AD47-2E29AA2B4283}" type="presParOf" srcId="{063F0487-F5FC-457B-932B-37205F5EEFDA}" destId="{8086E595-8829-40C5-82D9-5B44ADB8ADEB}" srcOrd="0" destOrd="0" presId="urn:microsoft.com/office/officeart/2005/8/layout/process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6ED166-9BBB-4241-A8C8-FBACB881D4E9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4373FA-3D71-4FE2-9971-1E3BC218CAEA}">
      <dgm:prSet custT="1"/>
      <dgm:spPr/>
      <dgm:t>
        <a:bodyPr/>
        <a:lstStyle/>
        <a:p>
          <a:pPr rtl="0"/>
          <a:r>
            <a:rPr lang="ru-RU" sz="4000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Цели педагогической деятельности</a:t>
          </a:r>
          <a:endParaRPr lang="ru-RU" sz="4000" b="1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401B90-CBDF-4130-AD6D-F01828BC7425}" type="parTrans" cxnId="{03101932-C0FA-4F7B-BF6C-4E7CAAA976E0}">
      <dgm:prSet/>
      <dgm:spPr/>
      <dgm:t>
        <a:bodyPr/>
        <a:lstStyle/>
        <a:p>
          <a:endParaRPr lang="ru-RU"/>
        </a:p>
      </dgm:t>
    </dgm:pt>
    <dgm:pt modelId="{7CD07C8F-A98F-44EE-9358-B0076AEEBA65}" type="sibTrans" cxnId="{03101932-C0FA-4F7B-BF6C-4E7CAAA976E0}">
      <dgm:prSet/>
      <dgm:spPr/>
      <dgm:t>
        <a:bodyPr/>
        <a:lstStyle/>
        <a:p>
          <a:endParaRPr lang="ru-RU"/>
        </a:p>
      </dgm:t>
    </dgm:pt>
    <dgm:pt modelId="{A911255B-41E5-4017-87FD-603D39D15281}" type="pres">
      <dgm:prSet presAssocID="{326ED166-9BBB-4241-A8C8-FBACB881D4E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86FDAE5-CA50-4263-889C-6972EF542D56}" type="pres">
      <dgm:prSet presAssocID="{D04373FA-3D71-4FE2-9971-1E3BC218CAEA}" presName="node" presStyleLbl="node1" presStyleIdx="0" presStyleCnt="1" custLinFactNeighborX="16456" custLinFactNeighborY="113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101932-C0FA-4F7B-BF6C-4E7CAAA976E0}" srcId="{326ED166-9BBB-4241-A8C8-FBACB881D4E9}" destId="{D04373FA-3D71-4FE2-9971-1E3BC218CAEA}" srcOrd="0" destOrd="0" parTransId="{73401B90-CBDF-4130-AD6D-F01828BC7425}" sibTransId="{7CD07C8F-A98F-44EE-9358-B0076AEEBA65}"/>
    <dgm:cxn modelId="{17C316BD-5187-4542-967B-BE124F8D7023}" type="presOf" srcId="{D04373FA-3D71-4FE2-9971-1E3BC218CAEA}" destId="{986FDAE5-CA50-4263-889C-6972EF542D56}" srcOrd="0" destOrd="0" presId="urn:microsoft.com/office/officeart/2005/8/layout/process1"/>
    <dgm:cxn modelId="{2DD1BC15-13E3-49C8-A1BF-1C9708242730}" type="presOf" srcId="{326ED166-9BBB-4241-A8C8-FBACB881D4E9}" destId="{A911255B-41E5-4017-87FD-603D39D15281}" srcOrd="0" destOrd="0" presId="urn:microsoft.com/office/officeart/2005/8/layout/process1"/>
    <dgm:cxn modelId="{F9F5F620-6E73-44AA-86D9-CF309564C5CC}" type="presParOf" srcId="{A911255B-41E5-4017-87FD-603D39D15281}" destId="{986FDAE5-CA50-4263-889C-6972EF542D56}" srcOrd="0" destOrd="0" presId="urn:microsoft.com/office/officeart/2005/8/layout/process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0F792C3-FED1-49D4-810A-CDE44B36C731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FDAA59-2770-453A-AB6F-333B04A3398E}">
      <dgm:prSet custT="1"/>
      <dgm:spPr/>
      <dgm:t>
        <a:bodyPr/>
        <a:lstStyle/>
        <a:p>
          <a:pPr rtl="0"/>
          <a:r>
            <a: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мотивированного интереса к истории и обществознанию  как предмету.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B61871-9C53-45DC-BCCA-F4A6F480B7BA}" type="parTrans" cxnId="{672C7AE9-6D45-40A6-8C5F-309FB78F2BAB}">
      <dgm:prSet/>
      <dgm:spPr/>
      <dgm:t>
        <a:bodyPr/>
        <a:lstStyle/>
        <a:p>
          <a:endParaRPr lang="ru-RU"/>
        </a:p>
      </dgm:t>
    </dgm:pt>
    <dgm:pt modelId="{1C40C74F-F094-468D-B86B-0521BFD01CB5}" type="sibTrans" cxnId="{672C7AE9-6D45-40A6-8C5F-309FB78F2BAB}">
      <dgm:prSet/>
      <dgm:spPr/>
      <dgm:t>
        <a:bodyPr/>
        <a:lstStyle/>
        <a:p>
          <a:endParaRPr lang="ru-RU"/>
        </a:p>
      </dgm:t>
    </dgm:pt>
    <dgm:pt modelId="{2DD26717-53A8-41F6-AF0D-A614FE971AB0}">
      <dgm:prSet custT="1"/>
      <dgm:spPr/>
      <dgm:t>
        <a:bodyPr/>
        <a:lstStyle/>
        <a:p>
          <a:pPr rtl="0"/>
          <a:r>
            <a: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</a:t>
          </a:r>
          <a:r>
            <a:rPr lang="ru-RU" sz="2000" b="1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общеучебных</a:t>
          </a:r>
          <a:r>
            <a: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умений и навыков на уроках истории и обществознания  с использованием компьютерных технологий.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185332-4A7A-473A-8B30-2C8E7D0E8816}" type="parTrans" cxnId="{F3E5D838-458C-4182-ADE4-92D67E394B88}">
      <dgm:prSet/>
      <dgm:spPr/>
      <dgm:t>
        <a:bodyPr/>
        <a:lstStyle/>
        <a:p>
          <a:endParaRPr lang="ru-RU"/>
        </a:p>
      </dgm:t>
    </dgm:pt>
    <dgm:pt modelId="{720D1C05-F480-4C9A-8AA6-F9A4B145EDB4}" type="sibTrans" cxnId="{F3E5D838-458C-4182-ADE4-92D67E394B88}">
      <dgm:prSet/>
      <dgm:spPr/>
      <dgm:t>
        <a:bodyPr/>
        <a:lstStyle/>
        <a:p>
          <a:endParaRPr lang="ru-RU"/>
        </a:p>
      </dgm:t>
    </dgm:pt>
    <dgm:pt modelId="{A9D1B4B7-E199-42DA-8701-F9B1229BB119}" type="pres">
      <dgm:prSet presAssocID="{A0F792C3-FED1-49D4-810A-CDE44B36C731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C8C74C86-E69D-4A2D-8E66-1CC6F6FF62C2}" type="pres">
      <dgm:prSet presAssocID="{A0F792C3-FED1-49D4-810A-CDE44B36C731}" presName="pyramid" presStyleLbl="node1" presStyleIdx="0" presStyleCnt="1"/>
      <dgm:spPr/>
    </dgm:pt>
    <dgm:pt modelId="{1F784F9F-64D9-4B35-AB8C-3B29840750F4}" type="pres">
      <dgm:prSet presAssocID="{A0F792C3-FED1-49D4-810A-CDE44B36C731}" presName="theList" presStyleCnt="0"/>
      <dgm:spPr/>
    </dgm:pt>
    <dgm:pt modelId="{BA323E04-A7DC-4358-989D-E7B90A4F3294}" type="pres">
      <dgm:prSet presAssocID="{55FDAA59-2770-453A-AB6F-333B04A3398E}" presName="aNode" presStyleLbl="fgAcc1" presStyleIdx="0" presStyleCnt="2" custScaleX="235724" custLinFactNeighborX="-1862" custLinFactNeighborY="-24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A0CFC2-E4ED-4F58-B932-0FDF6721CDDE}" type="pres">
      <dgm:prSet presAssocID="{55FDAA59-2770-453A-AB6F-333B04A3398E}" presName="aSpace" presStyleCnt="0"/>
      <dgm:spPr/>
    </dgm:pt>
    <dgm:pt modelId="{83035036-3003-42A7-BCE2-EE17A7DEF5CA}" type="pres">
      <dgm:prSet presAssocID="{2DD26717-53A8-41F6-AF0D-A614FE971AB0}" presName="aNode" presStyleLbl="fgAcc1" presStyleIdx="1" presStyleCnt="2" custScaleX="2330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F3B29E-205E-4D19-9EB4-145BB5151BF5}" type="pres">
      <dgm:prSet presAssocID="{2DD26717-53A8-41F6-AF0D-A614FE971AB0}" presName="aSpace" presStyleCnt="0"/>
      <dgm:spPr/>
    </dgm:pt>
  </dgm:ptLst>
  <dgm:cxnLst>
    <dgm:cxn modelId="{83745838-4DD4-49CC-B58B-853BA87EACEB}" type="presOf" srcId="{2DD26717-53A8-41F6-AF0D-A614FE971AB0}" destId="{83035036-3003-42A7-BCE2-EE17A7DEF5CA}" srcOrd="0" destOrd="0" presId="urn:microsoft.com/office/officeart/2005/8/layout/pyramid2"/>
    <dgm:cxn modelId="{672C7AE9-6D45-40A6-8C5F-309FB78F2BAB}" srcId="{A0F792C3-FED1-49D4-810A-CDE44B36C731}" destId="{55FDAA59-2770-453A-AB6F-333B04A3398E}" srcOrd="0" destOrd="0" parTransId="{AFB61871-9C53-45DC-BCCA-F4A6F480B7BA}" sibTransId="{1C40C74F-F094-468D-B86B-0521BFD01CB5}"/>
    <dgm:cxn modelId="{F3E5D838-458C-4182-ADE4-92D67E394B88}" srcId="{A0F792C3-FED1-49D4-810A-CDE44B36C731}" destId="{2DD26717-53A8-41F6-AF0D-A614FE971AB0}" srcOrd="1" destOrd="0" parTransId="{7A185332-4A7A-473A-8B30-2C8E7D0E8816}" sibTransId="{720D1C05-F480-4C9A-8AA6-F9A4B145EDB4}"/>
    <dgm:cxn modelId="{C18195D5-CD1E-4134-8405-689D031677DB}" type="presOf" srcId="{A0F792C3-FED1-49D4-810A-CDE44B36C731}" destId="{A9D1B4B7-E199-42DA-8701-F9B1229BB119}" srcOrd="0" destOrd="0" presId="urn:microsoft.com/office/officeart/2005/8/layout/pyramid2"/>
    <dgm:cxn modelId="{02C4A956-BC27-434F-95A6-6137E24CE8BD}" type="presOf" srcId="{55FDAA59-2770-453A-AB6F-333B04A3398E}" destId="{BA323E04-A7DC-4358-989D-E7B90A4F3294}" srcOrd="0" destOrd="0" presId="urn:microsoft.com/office/officeart/2005/8/layout/pyramid2"/>
    <dgm:cxn modelId="{67E5A9FE-73EA-4112-A9FC-D7CE2D26B686}" type="presParOf" srcId="{A9D1B4B7-E199-42DA-8701-F9B1229BB119}" destId="{C8C74C86-E69D-4A2D-8E66-1CC6F6FF62C2}" srcOrd="0" destOrd="0" presId="urn:microsoft.com/office/officeart/2005/8/layout/pyramid2"/>
    <dgm:cxn modelId="{30235470-63A8-494A-BEAD-638668E96B6F}" type="presParOf" srcId="{A9D1B4B7-E199-42DA-8701-F9B1229BB119}" destId="{1F784F9F-64D9-4B35-AB8C-3B29840750F4}" srcOrd="1" destOrd="0" presId="urn:microsoft.com/office/officeart/2005/8/layout/pyramid2"/>
    <dgm:cxn modelId="{1C25852C-7970-42CE-8646-E20B3A880C56}" type="presParOf" srcId="{1F784F9F-64D9-4B35-AB8C-3B29840750F4}" destId="{BA323E04-A7DC-4358-989D-E7B90A4F3294}" srcOrd="0" destOrd="0" presId="urn:microsoft.com/office/officeart/2005/8/layout/pyramid2"/>
    <dgm:cxn modelId="{BE7A79B3-B99B-4888-95F2-5BA196A8BDEF}" type="presParOf" srcId="{1F784F9F-64D9-4B35-AB8C-3B29840750F4}" destId="{02A0CFC2-E4ED-4F58-B932-0FDF6721CDDE}" srcOrd="1" destOrd="0" presId="urn:microsoft.com/office/officeart/2005/8/layout/pyramid2"/>
    <dgm:cxn modelId="{B31AF143-AC9D-4CC9-B177-23ED9453366D}" type="presParOf" srcId="{1F784F9F-64D9-4B35-AB8C-3B29840750F4}" destId="{83035036-3003-42A7-BCE2-EE17A7DEF5CA}" srcOrd="2" destOrd="0" presId="urn:microsoft.com/office/officeart/2005/8/layout/pyramid2"/>
    <dgm:cxn modelId="{A76336D9-58EA-4A14-BB8E-D412DA44D519}" type="presParOf" srcId="{1F784F9F-64D9-4B35-AB8C-3B29840750F4}" destId="{94F3B29E-205E-4D19-9EB4-145BB5151BF5}" srcOrd="3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3B7A275-E08D-4945-8ADD-A5374BD4CF5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F86B74F-20B7-42EA-9CBA-24D47B74A94D}">
      <dgm:prSet/>
      <dgm:spPr/>
      <dgm:t>
        <a:bodyPr/>
        <a:lstStyle/>
        <a:p>
          <a:pPr rtl="0"/>
          <a:r>
            <a:rPr lang="ru-RU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Задачи педагогической деятельности</a:t>
          </a:r>
          <a:endParaRPr lang="ru-RU" b="1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A5AB29-92A1-4A29-984C-A6D692FBE3FC}" type="parTrans" cxnId="{64703DEF-A083-4142-B255-B6832A787731}">
      <dgm:prSet/>
      <dgm:spPr/>
      <dgm:t>
        <a:bodyPr/>
        <a:lstStyle/>
        <a:p>
          <a:endParaRPr lang="ru-RU"/>
        </a:p>
      </dgm:t>
    </dgm:pt>
    <dgm:pt modelId="{750135F4-8FCA-4976-86B3-330843F92D19}" type="sibTrans" cxnId="{64703DEF-A083-4142-B255-B6832A787731}">
      <dgm:prSet/>
      <dgm:spPr/>
      <dgm:t>
        <a:bodyPr/>
        <a:lstStyle/>
        <a:p>
          <a:endParaRPr lang="ru-RU"/>
        </a:p>
      </dgm:t>
    </dgm:pt>
    <dgm:pt modelId="{E9006DCF-1D38-4185-BC7D-425BEAFBCBCC}" type="pres">
      <dgm:prSet presAssocID="{73B7A275-E08D-4945-8ADD-A5374BD4CF5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1F4B5A-F21C-4039-BEC0-60B1C9D14114}" type="pres">
      <dgm:prSet presAssocID="{1F86B74F-20B7-42EA-9CBA-24D47B74A94D}" presName="node" presStyleLbl="node1" presStyleIdx="0" presStyleCnt="1" custLinFactNeighborX="14568" custLinFactNeighborY="-12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C356E2-6935-47F2-9AB8-46B876D1EE1E}" type="presOf" srcId="{73B7A275-E08D-4945-8ADD-A5374BD4CF5C}" destId="{E9006DCF-1D38-4185-BC7D-425BEAFBCBCC}" srcOrd="0" destOrd="0" presId="urn:microsoft.com/office/officeart/2005/8/layout/process1"/>
    <dgm:cxn modelId="{64703DEF-A083-4142-B255-B6832A787731}" srcId="{73B7A275-E08D-4945-8ADD-A5374BD4CF5C}" destId="{1F86B74F-20B7-42EA-9CBA-24D47B74A94D}" srcOrd="0" destOrd="0" parTransId="{93A5AB29-92A1-4A29-984C-A6D692FBE3FC}" sibTransId="{750135F4-8FCA-4976-86B3-330843F92D19}"/>
    <dgm:cxn modelId="{FB120C46-142A-451D-B8EB-049DD9DCA874}" type="presOf" srcId="{1F86B74F-20B7-42EA-9CBA-24D47B74A94D}" destId="{A91F4B5A-F21C-4039-BEC0-60B1C9D14114}" srcOrd="0" destOrd="0" presId="urn:microsoft.com/office/officeart/2005/8/layout/process1"/>
    <dgm:cxn modelId="{DA870540-FC28-4558-BB0E-AC548AAFC86D}" type="presParOf" srcId="{E9006DCF-1D38-4185-BC7D-425BEAFBCBCC}" destId="{A91F4B5A-F21C-4039-BEC0-60B1C9D14114}" srcOrd="0" destOrd="0" presId="urn:microsoft.com/office/officeart/2005/8/layout/process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E9B844B-7A7A-4886-9FEF-4E50D24C7DE6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387936-4185-48C8-962B-68976D02C804}">
      <dgm:prSet custT="1"/>
      <dgm:spPr/>
      <dgm:t>
        <a:bodyPr/>
        <a:lstStyle/>
        <a:p>
          <a:pPr algn="ctr" rtl="0"/>
          <a:r>
            <a:rPr lang="ru-RU" sz="2000" b="1" i="1" dirty="0" smtClean="0"/>
            <a:t>-</a:t>
          </a:r>
          <a:r>
            <a: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Способствовать овладению учащимися прочными и глубокими знаниями по предмету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10A6A8-D4C8-4A6B-8482-6EE5CEDDA8A9}" type="parTrans" cxnId="{D20D9C84-544B-4335-9C90-93A72EF77698}">
      <dgm:prSet/>
      <dgm:spPr/>
      <dgm:t>
        <a:bodyPr/>
        <a:lstStyle/>
        <a:p>
          <a:pPr algn="ctr"/>
          <a:endParaRPr lang="ru-RU"/>
        </a:p>
      </dgm:t>
    </dgm:pt>
    <dgm:pt modelId="{AC3BE9EE-98C1-47A9-BEDA-3AC76E347423}" type="sibTrans" cxnId="{D20D9C84-544B-4335-9C90-93A72EF77698}">
      <dgm:prSet/>
      <dgm:spPr/>
      <dgm:t>
        <a:bodyPr/>
        <a:lstStyle/>
        <a:p>
          <a:pPr algn="ctr"/>
          <a:endParaRPr lang="ru-RU"/>
        </a:p>
      </dgm:t>
    </dgm:pt>
    <dgm:pt modelId="{1D2C2429-40E5-491F-B6BA-F5EC60B825AA}">
      <dgm:prSet custT="1"/>
      <dgm:spPr/>
      <dgm:t>
        <a:bodyPr/>
        <a:lstStyle/>
        <a:p>
          <a:pPr algn="ctr" rtl="0"/>
          <a:r>
            <a:rPr lang="ru-RU" sz="2000" b="1" i="1" dirty="0" smtClean="0"/>
            <a:t>- </a:t>
          </a:r>
          <a:r>
            <a: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Развивать познавательный интерес</a:t>
          </a:r>
          <a:r>
            <a:rPr lang="en-US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 предмету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4746A4D-26BC-407F-BD36-787C53CD1F3A}" type="parTrans" cxnId="{1A12E411-3054-4ADF-905E-155D68AFEE13}">
      <dgm:prSet/>
      <dgm:spPr/>
      <dgm:t>
        <a:bodyPr/>
        <a:lstStyle/>
        <a:p>
          <a:pPr algn="ctr"/>
          <a:endParaRPr lang="ru-RU"/>
        </a:p>
      </dgm:t>
    </dgm:pt>
    <dgm:pt modelId="{6ECB630B-F22E-4E14-992C-0CB01F532A9E}" type="sibTrans" cxnId="{1A12E411-3054-4ADF-905E-155D68AFEE13}">
      <dgm:prSet/>
      <dgm:spPr/>
      <dgm:t>
        <a:bodyPr/>
        <a:lstStyle/>
        <a:p>
          <a:pPr algn="ctr"/>
          <a:endParaRPr lang="ru-RU"/>
        </a:p>
      </dgm:t>
    </dgm:pt>
    <dgm:pt modelId="{63DE5D2D-016B-4387-A467-E8DB1BDC7650}">
      <dgm:prSet custT="1"/>
      <dgm:spPr/>
      <dgm:t>
        <a:bodyPr/>
        <a:lstStyle/>
        <a:p>
          <a:pPr algn="ctr" rtl="0"/>
          <a:r>
            <a:rPr lang="ru-RU" sz="2000" b="1" i="1" dirty="0" smtClean="0"/>
            <a:t>-</a:t>
          </a:r>
          <a:r>
            <a: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Содействовать творческому развитию каждого ученика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2ABF9A-341B-49D7-835E-656C5255660A}" type="parTrans" cxnId="{0B612AF7-DA7B-4A5C-9641-E8A194A74214}">
      <dgm:prSet/>
      <dgm:spPr/>
      <dgm:t>
        <a:bodyPr/>
        <a:lstStyle/>
        <a:p>
          <a:pPr algn="ctr"/>
          <a:endParaRPr lang="ru-RU"/>
        </a:p>
      </dgm:t>
    </dgm:pt>
    <dgm:pt modelId="{AEC981AF-C7BD-41CC-A9A3-4476C0DDA49F}" type="sibTrans" cxnId="{0B612AF7-DA7B-4A5C-9641-E8A194A74214}">
      <dgm:prSet/>
      <dgm:spPr/>
      <dgm:t>
        <a:bodyPr/>
        <a:lstStyle/>
        <a:p>
          <a:pPr algn="ctr"/>
          <a:endParaRPr lang="ru-RU"/>
        </a:p>
      </dgm:t>
    </dgm:pt>
    <dgm:pt modelId="{B469E4FD-B9B7-49FE-B515-CBD60148C895}">
      <dgm:prSet custT="1"/>
      <dgm:spPr/>
      <dgm:t>
        <a:bodyPr/>
        <a:lstStyle/>
        <a:p>
          <a:pPr algn="ctr" rtl="0"/>
          <a:r>
            <a: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Способствовать воспитанию социально – активной личности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E27EEA-AA33-40DC-BE79-29084FF8AB31}" type="parTrans" cxnId="{622AB8B0-60BB-4050-B856-9FEB640F4DD3}">
      <dgm:prSet/>
      <dgm:spPr/>
      <dgm:t>
        <a:bodyPr/>
        <a:lstStyle/>
        <a:p>
          <a:pPr algn="ctr"/>
          <a:endParaRPr lang="ru-RU"/>
        </a:p>
      </dgm:t>
    </dgm:pt>
    <dgm:pt modelId="{4A726B80-4FB1-49CF-BD9C-36BDE89024ED}" type="sibTrans" cxnId="{622AB8B0-60BB-4050-B856-9FEB640F4DD3}">
      <dgm:prSet/>
      <dgm:spPr/>
      <dgm:t>
        <a:bodyPr/>
        <a:lstStyle/>
        <a:p>
          <a:pPr algn="ctr"/>
          <a:endParaRPr lang="ru-RU"/>
        </a:p>
      </dgm:t>
    </dgm:pt>
    <dgm:pt modelId="{B87C407D-5290-4CDF-9174-8C5817E682C0}" type="pres">
      <dgm:prSet presAssocID="{8E9B844B-7A7A-4886-9FEF-4E50D24C7DE6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E11C6BC5-B482-46CD-8AD0-79504355B369}" type="pres">
      <dgm:prSet presAssocID="{8E9B844B-7A7A-4886-9FEF-4E50D24C7DE6}" presName="pyramid" presStyleLbl="node1" presStyleIdx="0" presStyleCnt="1" custScaleX="139395"/>
      <dgm:spPr/>
    </dgm:pt>
    <dgm:pt modelId="{EDF43DF6-96B2-4A3B-8F1B-4F035204D237}" type="pres">
      <dgm:prSet presAssocID="{8E9B844B-7A7A-4886-9FEF-4E50D24C7DE6}" presName="theList" presStyleCnt="0"/>
      <dgm:spPr/>
    </dgm:pt>
    <dgm:pt modelId="{A18CF157-C18C-4143-B413-91CC3C9610FA}" type="pres">
      <dgm:prSet presAssocID="{D0387936-4185-48C8-962B-68976D02C804}" presName="aNode" presStyleLbl="fgAcc1" presStyleIdx="0" presStyleCnt="4" custScaleX="235724" custLinFactNeighborX="-25281" custLinFactNeighborY="-916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B4A81D-8F3C-4925-9E88-4E69A6BE448F}" type="pres">
      <dgm:prSet presAssocID="{D0387936-4185-48C8-962B-68976D02C804}" presName="aSpace" presStyleCnt="0"/>
      <dgm:spPr/>
    </dgm:pt>
    <dgm:pt modelId="{9929A634-C251-4679-8FFD-DE7FC2BCC4A0}" type="pres">
      <dgm:prSet presAssocID="{1D2C2429-40E5-491F-B6BA-F5EC60B825AA}" presName="aNode" presStyleLbl="fgAcc1" presStyleIdx="1" presStyleCnt="4" custScaleX="240008" custLinFactNeighborX="-27288" custLinFactNeighborY="59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6CEF0F-34FE-4D4A-9BD2-7B91E79B8CD1}" type="pres">
      <dgm:prSet presAssocID="{1D2C2429-40E5-491F-B6BA-F5EC60B825AA}" presName="aSpace" presStyleCnt="0"/>
      <dgm:spPr/>
    </dgm:pt>
    <dgm:pt modelId="{236C6937-3D37-4212-A23B-B65A704E546E}" type="pres">
      <dgm:prSet presAssocID="{63DE5D2D-016B-4387-A467-E8DB1BDC7650}" presName="aNode" presStyleLbl="fgAcc1" presStyleIdx="2" presStyleCnt="4" custScaleX="243753" custLinFactNeighborX="-29561" custLinFactNeighborY="369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E84D4C-4BC1-43E0-924E-838E422FF7C6}" type="pres">
      <dgm:prSet presAssocID="{63DE5D2D-016B-4387-A467-E8DB1BDC7650}" presName="aSpace" presStyleCnt="0"/>
      <dgm:spPr/>
    </dgm:pt>
    <dgm:pt modelId="{70204D5E-033B-41F5-AC03-6546CE14A9AD}" type="pres">
      <dgm:prSet presAssocID="{B469E4FD-B9B7-49FE-B515-CBD60148C895}" presName="aNode" presStyleLbl="fgAcc1" presStyleIdx="3" presStyleCnt="4" custScaleX="236088" custLinFactNeighborX="-21499" custLinFactNeighborY="-101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1623D4-E62C-4A04-B8E3-150AF1AC4575}" type="pres">
      <dgm:prSet presAssocID="{B469E4FD-B9B7-49FE-B515-CBD60148C895}" presName="aSpace" presStyleCnt="0"/>
      <dgm:spPr/>
    </dgm:pt>
  </dgm:ptLst>
  <dgm:cxnLst>
    <dgm:cxn modelId="{1A12E411-3054-4ADF-905E-155D68AFEE13}" srcId="{8E9B844B-7A7A-4886-9FEF-4E50D24C7DE6}" destId="{1D2C2429-40E5-491F-B6BA-F5EC60B825AA}" srcOrd="1" destOrd="0" parTransId="{34746A4D-26BC-407F-BD36-787C53CD1F3A}" sibTransId="{6ECB630B-F22E-4E14-992C-0CB01F532A9E}"/>
    <dgm:cxn modelId="{0B612AF7-DA7B-4A5C-9641-E8A194A74214}" srcId="{8E9B844B-7A7A-4886-9FEF-4E50D24C7DE6}" destId="{63DE5D2D-016B-4387-A467-E8DB1BDC7650}" srcOrd="2" destOrd="0" parTransId="{D82ABF9A-341B-49D7-835E-656C5255660A}" sibTransId="{AEC981AF-C7BD-41CC-A9A3-4476C0DDA49F}"/>
    <dgm:cxn modelId="{622AB8B0-60BB-4050-B856-9FEB640F4DD3}" srcId="{8E9B844B-7A7A-4886-9FEF-4E50D24C7DE6}" destId="{B469E4FD-B9B7-49FE-B515-CBD60148C895}" srcOrd="3" destOrd="0" parTransId="{85E27EEA-AA33-40DC-BE79-29084FF8AB31}" sibTransId="{4A726B80-4FB1-49CF-BD9C-36BDE89024ED}"/>
    <dgm:cxn modelId="{0B5A8527-119F-4659-8BF1-9143F0FE6E37}" type="presOf" srcId="{8E9B844B-7A7A-4886-9FEF-4E50D24C7DE6}" destId="{B87C407D-5290-4CDF-9174-8C5817E682C0}" srcOrd="0" destOrd="0" presId="urn:microsoft.com/office/officeart/2005/8/layout/pyramid2"/>
    <dgm:cxn modelId="{6975C6C0-8DBD-44EA-A634-64A948EE5574}" type="presOf" srcId="{D0387936-4185-48C8-962B-68976D02C804}" destId="{A18CF157-C18C-4143-B413-91CC3C9610FA}" srcOrd="0" destOrd="0" presId="urn:microsoft.com/office/officeart/2005/8/layout/pyramid2"/>
    <dgm:cxn modelId="{49ECD354-BA96-4019-96C0-AFCDFADCEA3C}" type="presOf" srcId="{63DE5D2D-016B-4387-A467-E8DB1BDC7650}" destId="{236C6937-3D37-4212-A23B-B65A704E546E}" srcOrd="0" destOrd="0" presId="urn:microsoft.com/office/officeart/2005/8/layout/pyramid2"/>
    <dgm:cxn modelId="{D20D9C84-544B-4335-9C90-93A72EF77698}" srcId="{8E9B844B-7A7A-4886-9FEF-4E50D24C7DE6}" destId="{D0387936-4185-48C8-962B-68976D02C804}" srcOrd="0" destOrd="0" parTransId="{E610A6A8-D4C8-4A6B-8482-6EE5CEDDA8A9}" sibTransId="{AC3BE9EE-98C1-47A9-BEDA-3AC76E347423}"/>
    <dgm:cxn modelId="{2AA9F8E5-0ACB-46DF-95F8-72809B1DBFA1}" type="presOf" srcId="{B469E4FD-B9B7-49FE-B515-CBD60148C895}" destId="{70204D5E-033B-41F5-AC03-6546CE14A9AD}" srcOrd="0" destOrd="0" presId="urn:microsoft.com/office/officeart/2005/8/layout/pyramid2"/>
    <dgm:cxn modelId="{74D116A1-A263-446C-BABD-64745F618393}" type="presOf" srcId="{1D2C2429-40E5-491F-B6BA-F5EC60B825AA}" destId="{9929A634-C251-4679-8FFD-DE7FC2BCC4A0}" srcOrd="0" destOrd="0" presId="urn:microsoft.com/office/officeart/2005/8/layout/pyramid2"/>
    <dgm:cxn modelId="{6225EC30-E36F-4AB7-B195-3F6C59951311}" type="presParOf" srcId="{B87C407D-5290-4CDF-9174-8C5817E682C0}" destId="{E11C6BC5-B482-46CD-8AD0-79504355B369}" srcOrd="0" destOrd="0" presId="urn:microsoft.com/office/officeart/2005/8/layout/pyramid2"/>
    <dgm:cxn modelId="{CA0CEE6B-B1CA-42E5-BD8A-4948D1BE881F}" type="presParOf" srcId="{B87C407D-5290-4CDF-9174-8C5817E682C0}" destId="{EDF43DF6-96B2-4A3B-8F1B-4F035204D237}" srcOrd="1" destOrd="0" presId="urn:microsoft.com/office/officeart/2005/8/layout/pyramid2"/>
    <dgm:cxn modelId="{031DD5E8-BBB8-47D6-AE13-DCA467CB8C4E}" type="presParOf" srcId="{EDF43DF6-96B2-4A3B-8F1B-4F035204D237}" destId="{A18CF157-C18C-4143-B413-91CC3C9610FA}" srcOrd="0" destOrd="0" presId="urn:microsoft.com/office/officeart/2005/8/layout/pyramid2"/>
    <dgm:cxn modelId="{C7F31809-528E-4B19-9CC6-7644437DBA15}" type="presParOf" srcId="{EDF43DF6-96B2-4A3B-8F1B-4F035204D237}" destId="{63B4A81D-8F3C-4925-9E88-4E69A6BE448F}" srcOrd="1" destOrd="0" presId="urn:microsoft.com/office/officeart/2005/8/layout/pyramid2"/>
    <dgm:cxn modelId="{5F2570A7-C17F-46CB-B0AA-490A7C4B207C}" type="presParOf" srcId="{EDF43DF6-96B2-4A3B-8F1B-4F035204D237}" destId="{9929A634-C251-4679-8FFD-DE7FC2BCC4A0}" srcOrd="2" destOrd="0" presId="urn:microsoft.com/office/officeart/2005/8/layout/pyramid2"/>
    <dgm:cxn modelId="{AD5A8EB7-9197-4265-8D3D-93C0AD8A1809}" type="presParOf" srcId="{EDF43DF6-96B2-4A3B-8F1B-4F035204D237}" destId="{D56CEF0F-34FE-4D4A-9BD2-7B91E79B8CD1}" srcOrd="3" destOrd="0" presId="urn:microsoft.com/office/officeart/2005/8/layout/pyramid2"/>
    <dgm:cxn modelId="{23B213AC-700A-4281-9CD4-1D0DCAAAA250}" type="presParOf" srcId="{EDF43DF6-96B2-4A3B-8F1B-4F035204D237}" destId="{236C6937-3D37-4212-A23B-B65A704E546E}" srcOrd="4" destOrd="0" presId="urn:microsoft.com/office/officeart/2005/8/layout/pyramid2"/>
    <dgm:cxn modelId="{BD7D3C3B-847D-465E-98F4-D3C6411A8DB2}" type="presParOf" srcId="{EDF43DF6-96B2-4A3B-8F1B-4F035204D237}" destId="{40E84D4C-4BC1-43E0-924E-838E422FF7C6}" srcOrd="5" destOrd="0" presId="urn:microsoft.com/office/officeart/2005/8/layout/pyramid2"/>
    <dgm:cxn modelId="{0A6A7317-ADE0-4C06-A2AC-B0048F4716E1}" type="presParOf" srcId="{EDF43DF6-96B2-4A3B-8F1B-4F035204D237}" destId="{70204D5E-033B-41F5-AC03-6546CE14A9AD}" srcOrd="6" destOrd="0" presId="urn:microsoft.com/office/officeart/2005/8/layout/pyramid2"/>
    <dgm:cxn modelId="{1F93604E-5AC9-4E58-BD35-38F21B54FB66}" type="presParOf" srcId="{EDF43DF6-96B2-4A3B-8F1B-4F035204D237}" destId="{371623D4-E62C-4A04-B8E3-150AF1AC4575}" srcOrd="7" destOrd="0" presId="urn:microsoft.com/office/officeart/2005/8/layout/pyramid2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65438F2-42C7-4684-830D-76B5B0B3F12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39A958C-4B04-4BCF-A74C-62D7CF9BC50C}">
      <dgm:prSet custT="1"/>
      <dgm:spPr/>
      <dgm:t>
        <a:bodyPr/>
        <a:lstStyle/>
        <a:p>
          <a:pPr algn="ctr" rtl="0"/>
          <a:r>
            <a:rPr lang="ru-RU" sz="4000" b="1" baseline="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Ведущая педагогическая идея</a:t>
          </a:r>
          <a:endParaRPr lang="ru-RU" sz="4000" b="1" baseline="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AB8E5F-247A-4B79-A815-C22BB9C08FA0}" type="parTrans" cxnId="{AD8DF67A-81EE-4E39-95DA-130F750C6098}">
      <dgm:prSet/>
      <dgm:spPr/>
      <dgm:t>
        <a:bodyPr/>
        <a:lstStyle/>
        <a:p>
          <a:endParaRPr lang="ru-RU"/>
        </a:p>
      </dgm:t>
    </dgm:pt>
    <dgm:pt modelId="{298E46D9-8CBD-41F2-A061-9CC0D6F37D25}" type="sibTrans" cxnId="{AD8DF67A-81EE-4E39-95DA-130F750C6098}">
      <dgm:prSet/>
      <dgm:spPr/>
      <dgm:t>
        <a:bodyPr/>
        <a:lstStyle/>
        <a:p>
          <a:endParaRPr lang="ru-RU"/>
        </a:p>
      </dgm:t>
    </dgm:pt>
    <dgm:pt modelId="{4848ED64-C8E4-4350-8E55-430C380F9897}" type="pres">
      <dgm:prSet presAssocID="{265438F2-42C7-4684-830D-76B5B0B3F12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E3092C-48C4-4E12-845F-B5053F676C56}" type="pres">
      <dgm:prSet presAssocID="{F39A958C-4B04-4BCF-A74C-62D7CF9BC50C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D8DF67A-81EE-4E39-95DA-130F750C6098}" srcId="{265438F2-42C7-4684-830D-76B5B0B3F12C}" destId="{F39A958C-4B04-4BCF-A74C-62D7CF9BC50C}" srcOrd="0" destOrd="0" parTransId="{ABAB8E5F-247A-4B79-A815-C22BB9C08FA0}" sibTransId="{298E46D9-8CBD-41F2-A061-9CC0D6F37D25}"/>
    <dgm:cxn modelId="{B4A3A38B-2A96-4845-B3C4-FB8C4B740311}" type="presOf" srcId="{F39A958C-4B04-4BCF-A74C-62D7CF9BC50C}" destId="{77E3092C-48C4-4E12-845F-B5053F676C56}" srcOrd="0" destOrd="0" presId="urn:microsoft.com/office/officeart/2005/8/layout/process1"/>
    <dgm:cxn modelId="{AC0B7A2D-11B0-463C-9802-74E5AC955612}" type="presOf" srcId="{265438F2-42C7-4684-830D-76B5B0B3F12C}" destId="{4848ED64-C8E4-4350-8E55-430C380F9897}" srcOrd="0" destOrd="0" presId="urn:microsoft.com/office/officeart/2005/8/layout/process1"/>
    <dgm:cxn modelId="{053E9FC6-514D-4832-AA0B-544A6A96307B}" type="presParOf" srcId="{4848ED64-C8E4-4350-8E55-430C380F9897}" destId="{77E3092C-48C4-4E12-845F-B5053F676C56}" srcOrd="0" destOrd="0" presId="urn:microsoft.com/office/officeart/2005/8/layout/process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5953829-603E-4F1F-9604-6E6465547DAE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227BDE-4647-4080-ACCB-A6E8EE6BD3B2}">
      <dgm:prSet custT="1"/>
      <dgm:spPr/>
      <dgm:t>
        <a:bodyPr/>
        <a:lstStyle/>
        <a:p>
          <a:r>
            <a:rPr lang="ru-RU" sz="3200" dirty="0" smtClean="0">
              <a:solidFill>
                <a:schemeClr val="tx1"/>
              </a:solidFill>
            </a:rPr>
            <a:t>«</a:t>
          </a:r>
          <a:r>
            <a: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Повышение положительной мотивации к предметам история и обществознание </a:t>
          </a:r>
          <a:r>
            <a:rPr lang="ru-RU" sz="3200" b="0" i="0" dirty="0" smtClean="0">
              <a:solidFill>
                <a:schemeClr val="tx1"/>
              </a:solidFill>
            </a:rPr>
            <a:t>и качества знаний учащихся через использование ИКТ.</a:t>
          </a:r>
          <a:r>
            <a:rPr lang="ru-RU" sz="3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3200" dirty="0" smtClean="0">
              <a:solidFill>
                <a:schemeClr val="tx1"/>
              </a:solidFill>
            </a:rPr>
            <a:t>»</a:t>
          </a:r>
          <a:endParaRPr lang="ru-RU" sz="3200" b="1" i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A95EDD-6C9E-4290-A42F-01BC58AC0950}" type="parTrans" cxnId="{E3438DD4-D0E7-475A-9236-C67E47D4F11E}">
      <dgm:prSet/>
      <dgm:spPr/>
      <dgm:t>
        <a:bodyPr/>
        <a:lstStyle/>
        <a:p>
          <a:endParaRPr lang="ru-RU"/>
        </a:p>
      </dgm:t>
    </dgm:pt>
    <dgm:pt modelId="{990CD901-5246-4211-B599-7EEC75DB5C50}" type="sibTrans" cxnId="{E3438DD4-D0E7-475A-9236-C67E47D4F11E}">
      <dgm:prSet/>
      <dgm:spPr/>
      <dgm:t>
        <a:bodyPr/>
        <a:lstStyle/>
        <a:p>
          <a:endParaRPr lang="ru-RU"/>
        </a:p>
      </dgm:t>
    </dgm:pt>
    <dgm:pt modelId="{2CBCBE57-C34B-4060-9F08-F0051B25F8A6}" type="pres">
      <dgm:prSet presAssocID="{E5953829-603E-4F1F-9604-6E6465547DA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894A4CA-3A9D-4F05-8B01-37A44FB0DDE1}" type="pres">
      <dgm:prSet presAssocID="{CE227BDE-4647-4080-ACCB-A6E8EE6BD3B2}" presName="node" presStyleLbl="node1" presStyleIdx="0" presStyleCnt="1" custScaleX="100000" custScaleY="89872" custLinFactNeighborX="222" custLinFactNeighborY="10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07F1CA-4944-4499-95E6-5BD0F6018FD1}" type="presOf" srcId="{CE227BDE-4647-4080-ACCB-A6E8EE6BD3B2}" destId="{8894A4CA-3A9D-4F05-8B01-37A44FB0DDE1}" srcOrd="0" destOrd="0" presId="urn:microsoft.com/office/officeart/2005/8/layout/default#1"/>
    <dgm:cxn modelId="{E3438DD4-D0E7-475A-9236-C67E47D4F11E}" srcId="{E5953829-603E-4F1F-9604-6E6465547DAE}" destId="{CE227BDE-4647-4080-ACCB-A6E8EE6BD3B2}" srcOrd="0" destOrd="0" parTransId="{3DA95EDD-6C9E-4290-A42F-01BC58AC0950}" sibTransId="{990CD901-5246-4211-B599-7EEC75DB5C50}"/>
    <dgm:cxn modelId="{D3E4519B-8A59-48CF-B84C-989BE7E89CE2}" type="presOf" srcId="{E5953829-603E-4F1F-9604-6E6465547DAE}" destId="{2CBCBE57-C34B-4060-9F08-F0051B25F8A6}" srcOrd="0" destOrd="0" presId="urn:microsoft.com/office/officeart/2005/8/layout/default#1"/>
    <dgm:cxn modelId="{48D0AB31-29D0-4952-8162-4BFEA4F90026}" type="presParOf" srcId="{2CBCBE57-C34B-4060-9F08-F0051B25F8A6}" destId="{8894A4CA-3A9D-4F05-8B01-37A44FB0DDE1}" srcOrd="0" destOrd="0" presId="urn:microsoft.com/office/officeart/2005/8/layout/default#1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007FF3C-0A33-4BF7-A463-27440C16F0E1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8C25DCB-F4BC-409C-B84F-0E2971A086C1}">
      <dgm:prSet custT="1"/>
      <dgm:spPr/>
      <dgm:t>
        <a:bodyPr/>
        <a:lstStyle/>
        <a:p>
          <a:pPr rtl="0"/>
          <a:r>
            <a:rPr lang="ru-RU" sz="2800" b="1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Деятельностный</a:t>
          </a:r>
          <a:r>
            <a:rPr lang="ru-RU" sz="2800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аспект личного вклада педагога в развитие образования</a:t>
          </a:r>
          <a:endParaRPr lang="ru-RU" sz="2800" b="1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2115CB-AF40-478A-B6F5-F017C7886201}" type="parTrans" cxnId="{C1B77D02-5ED9-4A12-A1FE-74B1CAB4E99D}">
      <dgm:prSet/>
      <dgm:spPr/>
      <dgm:t>
        <a:bodyPr/>
        <a:lstStyle/>
        <a:p>
          <a:endParaRPr lang="ru-RU"/>
        </a:p>
      </dgm:t>
    </dgm:pt>
    <dgm:pt modelId="{17334219-58C7-4101-806D-1D2BA90F5845}" type="sibTrans" cxnId="{C1B77D02-5ED9-4A12-A1FE-74B1CAB4E99D}">
      <dgm:prSet/>
      <dgm:spPr/>
      <dgm:t>
        <a:bodyPr/>
        <a:lstStyle/>
        <a:p>
          <a:endParaRPr lang="ru-RU"/>
        </a:p>
      </dgm:t>
    </dgm:pt>
    <dgm:pt modelId="{D6FDA13D-7537-4DED-A141-688E5767D6B7}" type="pres">
      <dgm:prSet presAssocID="{E007FF3C-0A33-4BF7-A463-27440C16F0E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6A2E6A7-55EB-4FF0-8E0F-1A546A6FA8C2}" type="pres">
      <dgm:prSet presAssocID="{78C25DCB-F4BC-409C-B84F-0E2971A086C1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59416A-67AF-40FC-B5F0-0AC211AFB04B}" type="presOf" srcId="{E007FF3C-0A33-4BF7-A463-27440C16F0E1}" destId="{D6FDA13D-7537-4DED-A141-688E5767D6B7}" srcOrd="0" destOrd="0" presId="urn:microsoft.com/office/officeart/2005/8/layout/process1"/>
    <dgm:cxn modelId="{EC70C385-E51B-4CAC-807A-561E63818AE8}" type="presOf" srcId="{78C25DCB-F4BC-409C-B84F-0E2971A086C1}" destId="{96A2E6A7-55EB-4FF0-8E0F-1A546A6FA8C2}" srcOrd="0" destOrd="0" presId="urn:microsoft.com/office/officeart/2005/8/layout/process1"/>
    <dgm:cxn modelId="{C1B77D02-5ED9-4A12-A1FE-74B1CAB4E99D}" srcId="{E007FF3C-0A33-4BF7-A463-27440C16F0E1}" destId="{78C25DCB-F4BC-409C-B84F-0E2971A086C1}" srcOrd="0" destOrd="0" parTransId="{E02115CB-AF40-478A-B6F5-F017C7886201}" sibTransId="{17334219-58C7-4101-806D-1D2BA90F5845}"/>
    <dgm:cxn modelId="{90685174-253F-4660-A3B7-360DBC03943E}" type="presParOf" srcId="{D6FDA13D-7537-4DED-A141-688E5767D6B7}" destId="{96A2E6A7-55EB-4FF0-8E0F-1A546A6FA8C2}" srcOrd="0" destOrd="0" presId="urn:microsoft.com/office/officeart/2005/8/layout/process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0B174D1-36D2-4584-9E96-D22FFAB51BE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53F491B-A551-46BE-8FFD-2B32E7532F3F}">
      <dgm:prSet custT="1"/>
      <dgm:spPr/>
      <dgm:t>
        <a:bodyPr/>
        <a:lstStyle/>
        <a:p>
          <a:pPr algn="ctr" rtl="0"/>
          <a:r>
            <a:rPr lang="ru-RU" sz="4000" b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Использование интернет - ресурсов</a:t>
          </a:r>
          <a:endParaRPr lang="ru-RU" sz="4000" b="1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A60A88-DBEB-471B-A32C-59E50FE2DDBF}" type="sibTrans" cxnId="{BBB8F926-C314-410B-A908-DC7786E9EF8A}">
      <dgm:prSet/>
      <dgm:spPr/>
      <dgm:t>
        <a:bodyPr/>
        <a:lstStyle/>
        <a:p>
          <a:endParaRPr lang="ru-RU"/>
        </a:p>
      </dgm:t>
    </dgm:pt>
    <dgm:pt modelId="{64B92F87-7825-47B2-B87E-522998B33523}" type="parTrans" cxnId="{BBB8F926-C314-410B-A908-DC7786E9EF8A}">
      <dgm:prSet/>
      <dgm:spPr/>
      <dgm:t>
        <a:bodyPr/>
        <a:lstStyle/>
        <a:p>
          <a:endParaRPr lang="ru-RU"/>
        </a:p>
      </dgm:t>
    </dgm:pt>
    <dgm:pt modelId="{E490A0E1-73BA-4FA5-828E-5B4063434083}" type="pres">
      <dgm:prSet presAssocID="{90B174D1-36D2-4584-9E96-D22FFAB51BE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93E8AFA-861B-4D95-B035-4919D81273FC}" type="pres">
      <dgm:prSet presAssocID="{E53F491B-A551-46BE-8FFD-2B32E7532F3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B8F926-C314-410B-A908-DC7786E9EF8A}" srcId="{90B174D1-36D2-4584-9E96-D22FFAB51BEE}" destId="{E53F491B-A551-46BE-8FFD-2B32E7532F3F}" srcOrd="0" destOrd="0" parTransId="{64B92F87-7825-47B2-B87E-522998B33523}" sibTransId="{ACA60A88-DBEB-471B-A32C-59E50FE2DDBF}"/>
    <dgm:cxn modelId="{29C6C9BC-1571-45BB-94CA-BA37537C2E67}" type="presOf" srcId="{90B174D1-36D2-4584-9E96-D22FFAB51BEE}" destId="{E490A0E1-73BA-4FA5-828E-5B4063434083}" srcOrd="0" destOrd="0" presId="urn:microsoft.com/office/officeart/2005/8/layout/vList2"/>
    <dgm:cxn modelId="{37F17103-145D-4A64-9970-A176F9505AAD}" type="presOf" srcId="{E53F491B-A551-46BE-8FFD-2B32E7532F3F}" destId="{293E8AFA-861B-4D95-B035-4919D81273FC}" srcOrd="0" destOrd="0" presId="urn:microsoft.com/office/officeart/2005/8/layout/vList2"/>
    <dgm:cxn modelId="{7CAF9578-0070-45C9-9230-822B9B8DC0A1}" type="presParOf" srcId="{E490A0E1-73BA-4FA5-828E-5B4063434083}" destId="{293E8AFA-861B-4D95-B035-4919D81273FC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A7DB199-6D2D-4226-AC1F-23389B03656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846C51A-B51A-4D97-9D5E-C97C20F24FB2}">
      <dgm:prSet custT="1"/>
      <dgm:spPr/>
      <dgm:t>
        <a:bodyPr/>
        <a:lstStyle/>
        <a:p>
          <a:pPr rtl="0"/>
          <a:r>
            <a:rPr lang="ru-RU" sz="4000" b="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Литература</a:t>
          </a:r>
          <a:endParaRPr lang="ru-RU" sz="4000" b="0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2205FF-536C-4E2A-B9C7-166D6B88F5D8}" type="parTrans" cxnId="{3CEDF084-3FE7-4FF5-957E-7393FA87DCC4}">
      <dgm:prSet/>
      <dgm:spPr/>
      <dgm:t>
        <a:bodyPr/>
        <a:lstStyle/>
        <a:p>
          <a:endParaRPr lang="ru-RU"/>
        </a:p>
      </dgm:t>
    </dgm:pt>
    <dgm:pt modelId="{68161296-4E24-4BAC-A386-3E1921B1EC36}" type="sibTrans" cxnId="{3CEDF084-3FE7-4FF5-957E-7393FA87DCC4}">
      <dgm:prSet/>
      <dgm:spPr/>
      <dgm:t>
        <a:bodyPr/>
        <a:lstStyle/>
        <a:p>
          <a:endParaRPr lang="ru-RU"/>
        </a:p>
      </dgm:t>
    </dgm:pt>
    <dgm:pt modelId="{759E41CF-FF35-40EA-B3D6-DD239840D6B0}" type="pres">
      <dgm:prSet presAssocID="{7A7DB199-6D2D-4226-AC1F-23389B03656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67C825-D388-4253-874A-0C505D0C4B7B}" type="pres">
      <dgm:prSet presAssocID="{6846C51A-B51A-4D97-9D5E-C97C20F24FB2}" presName="node" presStyleLbl="node1" presStyleIdx="0" presStyleCnt="1" custAng="0" custLinFactNeighborX="-875" custLinFactNeighborY="50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1C5BF0-2469-4B06-B2B1-47C1E6465032}" type="presOf" srcId="{6846C51A-B51A-4D97-9D5E-C97C20F24FB2}" destId="{BC67C825-D388-4253-874A-0C505D0C4B7B}" srcOrd="0" destOrd="0" presId="urn:microsoft.com/office/officeart/2005/8/layout/process1"/>
    <dgm:cxn modelId="{4F1705E9-DABE-4F3D-9F3F-3A3139ADE331}" type="presOf" srcId="{7A7DB199-6D2D-4226-AC1F-23389B036560}" destId="{759E41CF-FF35-40EA-B3D6-DD239840D6B0}" srcOrd="0" destOrd="0" presId="urn:microsoft.com/office/officeart/2005/8/layout/process1"/>
    <dgm:cxn modelId="{3CEDF084-3FE7-4FF5-957E-7393FA87DCC4}" srcId="{7A7DB199-6D2D-4226-AC1F-23389B036560}" destId="{6846C51A-B51A-4D97-9D5E-C97C20F24FB2}" srcOrd="0" destOrd="0" parTransId="{5D2205FF-536C-4E2A-B9C7-166D6B88F5D8}" sibTransId="{68161296-4E24-4BAC-A386-3E1921B1EC36}"/>
    <dgm:cxn modelId="{81CCFC96-FACE-4AC1-AD92-B8FCD416B45E}" type="presParOf" srcId="{759E41CF-FF35-40EA-B3D6-DD239840D6B0}" destId="{BC67C825-D388-4253-874A-0C505D0C4B7B}" srcOrd="0" destOrd="0" presId="urn:microsoft.com/office/officeart/2005/8/layout/process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3D4B8-1397-4351-9E11-78C2A73937C1}">
      <dsp:nvSpPr>
        <dsp:cNvPr id="0" name=""/>
        <dsp:cNvSpPr/>
      </dsp:nvSpPr>
      <dsp:spPr>
        <a:xfrm>
          <a:off x="6024" y="0"/>
          <a:ext cx="6160150" cy="7143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baseline="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Актуальность личного вклада педагога в развитие образования</a:t>
          </a:r>
          <a:endParaRPr lang="ru-RU" sz="2800" b="1" kern="1200" baseline="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947" y="20923"/>
        <a:ext cx="6118304" cy="6725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86E595-8829-40C5-82D9-5B44ADB8ADEB}">
      <dsp:nvSpPr>
        <dsp:cNvPr id="0" name=""/>
        <dsp:cNvSpPr/>
      </dsp:nvSpPr>
      <dsp:spPr>
        <a:xfrm>
          <a:off x="3646" y="0"/>
          <a:ext cx="7460307" cy="1143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Теоретическое обоснование личного вклада педагога в развитие образования</a:t>
          </a:r>
          <a:endParaRPr lang="ru-RU" sz="3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123" y="33477"/>
        <a:ext cx="7393353" cy="10760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6FDAE5-CA50-4263-889C-6972EF542D56}">
      <dsp:nvSpPr>
        <dsp:cNvPr id="0" name=""/>
        <dsp:cNvSpPr/>
      </dsp:nvSpPr>
      <dsp:spPr>
        <a:xfrm>
          <a:off x="14578" y="0"/>
          <a:ext cx="7453021" cy="11430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Цели педагогической деятельности</a:t>
          </a:r>
          <a:endParaRPr lang="ru-RU" sz="4000" b="1" kern="1200" baseline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055" y="33477"/>
        <a:ext cx="7386067" cy="10760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C74C86-E69D-4A2D-8E66-1CC6F6FF62C2}">
      <dsp:nvSpPr>
        <dsp:cNvPr id="0" name=""/>
        <dsp:cNvSpPr/>
      </dsp:nvSpPr>
      <dsp:spPr>
        <a:xfrm>
          <a:off x="1201161" y="0"/>
          <a:ext cx="3332163" cy="333216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323E04-A7DC-4358-989D-E7B90A4F3294}">
      <dsp:nvSpPr>
        <dsp:cNvPr id="0" name=""/>
        <dsp:cNvSpPr/>
      </dsp:nvSpPr>
      <dsp:spPr>
        <a:xfrm>
          <a:off x="1357086" y="329952"/>
          <a:ext cx="5105560" cy="118447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мотивированного интереса к математики как предмету.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14907" y="387773"/>
        <a:ext cx="4989918" cy="1068837"/>
      </dsp:txXfrm>
    </dsp:sp>
    <dsp:sp modelId="{83035036-3003-42A7-BCE2-EE17A7DEF5CA}">
      <dsp:nvSpPr>
        <dsp:cNvPr id="0" name=""/>
        <dsp:cNvSpPr/>
      </dsp:nvSpPr>
      <dsp:spPr>
        <a:xfrm>
          <a:off x="1426254" y="1666081"/>
          <a:ext cx="5047882" cy="118447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</a:t>
          </a:r>
          <a:r>
            <a:rPr lang="ru-RU" sz="2000" b="1" i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общеучебных</a:t>
          </a:r>
          <a:r>
            <a:rPr lang="ru-RU" sz="20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умений и навыков на уроках  математики с использованием компьютерных технологий.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84075" y="1723902"/>
        <a:ext cx="4932240" cy="106883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BE6362-AA74-4252-BA54-4A85E33ACAA7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3B6D9-2DAF-4B5F-A15A-EDD5BE835B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72100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3B6D9-2DAF-4B5F-A15A-EDD5BE835B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2405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5E7DD2EE-7D94-487B-AF77-F9DBF1C4415F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221A7B13-2BF3-4AFC-A3E1-BA7FCAF953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="" xmlns:p14="http://schemas.microsoft.com/office/powerpoint/2010/main" val="370534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5E7DD2EE-7D94-487B-AF77-F9DBF1C4415F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221A7B13-2BF3-4AFC-A3E1-BA7FCAF95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38159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D2EE-7D94-487B-AF77-F9DBF1C4415F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221A7B13-2BF3-4AFC-A3E1-BA7FCAF95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32881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D2EE-7D94-487B-AF77-F9DBF1C4415F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B13-2BF3-4AFC-A3E1-BA7FCAF95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167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D2EE-7D94-487B-AF77-F9DBF1C4415F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B13-2BF3-4AFC-A3E1-BA7FCAF95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58264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D2EE-7D94-487B-AF77-F9DBF1C4415F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B13-2BF3-4AFC-A3E1-BA7FCAF95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10038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D2EE-7D94-487B-AF77-F9DBF1C4415F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B13-2BF3-4AFC-A3E1-BA7FCAF95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78026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D2EE-7D94-487B-AF77-F9DBF1C4415F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B13-2BF3-4AFC-A3E1-BA7FCAF95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69243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D2EE-7D94-487B-AF77-F9DBF1C4415F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B13-2BF3-4AFC-A3E1-BA7FCAF95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18606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D2EE-7D94-487B-AF77-F9DBF1C4415F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B13-2BF3-4AFC-A3E1-BA7FCAF95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29995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D2EE-7D94-487B-AF77-F9DBF1C4415F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B13-2BF3-4AFC-A3E1-BA7FCAF95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50294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D2EE-7D94-487B-AF77-F9DBF1C4415F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B13-2BF3-4AFC-A3E1-BA7FCAF95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11682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D2EE-7D94-487B-AF77-F9DBF1C4415F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B13-2BF3-4AFC-A3E1-BA7FCAF95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9504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D2EE-7D94-487B-AF77-F9DBF1C4415F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B13-2BF3-4AFC-A3E1-BA7FCAF95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46467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D2EE-7D94-487B-AF77-F9DBF1C4415F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B13-2BF3-4AFC-A3E1-BA7FCAF95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892368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D2EE-7D94-487B-AF77-F9DBF1C4415F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B13-2BF3-4AFC-A3E1-BA7FCAF95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45095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DD2EE-7D94-487B-AF77-F9DBF1C4415F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A7B13-2BF3-4AFC-A3E1-BA7FCAF95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92714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E7DD2EE-7D94-487B-AF77-F9DBF1C4415F}" type="datetimeFigureOut">
              <a:rPr lang="ru-RU" smtClean="0"/>
              <a:pPr/>
              <a:t>06.12.2021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21A7B13-2BF3-4AFC-A3E1-BA7FCAF953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6511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diagramLayout" Target="../diagrams/layout3.xml"/><Relationship Id="rId7" Type="http://schemas.openxmlformats.org/officeDocument/2006/relationships/diagramLayout" Target="../diagrams/layout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microsoft.com/office/2007/relationships/diagramDrawing" Target="../diagrams/drawing3.xml"/><Relationship Id="rId4" Type="http://schemas.openxmlformats.org/officeDocument/2006/relationships/diagramQuickStyle" Target="../diagrams/quickStyle3.xml"/><Relationship Id="rId9" Type="http://schemas.openxmlformats.org/officeDocument/2006/relationships/diagramColors" Target="../diagrams/colors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openxmlformats.org/officeDocument/2006/relationships/diagramLayout" Target="../diagrams/layout5.xml"/><Relationship Id="rId7" Type="http://schemas.openxmlformats.org/officeDocument/2006/relationships/diagramLayout" Target="../diagrams/layout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microsoft.com/office/2007/relationships/diagramDrawing" Target="../diagrams/drawing5.xml"/><Relationship Id="rId4" Type="http://schemas.openxmlformats.org/officeDocument/2006/relationships/diagramQuickStyle" Target="../diagrams/quickStyle5.xml"/><Relationship Id="rId9" Type="http://schemas.openxmlformats.org/officeDocument/2006/relationships/diagramColors" Target="../diagrams/colors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3" Type="http://schemas.openxmlformats.org/officeDocument/2006/relationships/diagramLayout" Target="../diagrams/layout7.xml"/><Relationship Id="rId7" Type="http://schemas.openxmlformats.org/officeDocument/2006/relationships/diagramLayout" Target="../diagrams/layout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8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microsoft.com/office/2007/relationships/diagramDrawing" Target="../diagrams/drawing7.xml"/><Relationship Id="rId4" Type="http://schemas.openxmlformats.org/officeDocument/2006/relationships/diagramQuickStyle" Target="../diagrams/quickStyle7.xml"/><Relationship Id="rId9" Type="http://schemas.openxmlformats.org/officeDocument/2006/relationships/diagramColors" Target="../diagrams/colors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&#1048;&#1050;&#1058;%20&#1048;&#1089;&#1090;&#1086;&#1088;&#1080;&#1103;/&#1082;&#1086;&#1087;&#1080;&#1083;&#1082;&#1072;.pdf" TargetMode="External"/><Relationship Id="rId13" Type="http://schemas.openxmlformats.org/officeDocument/2006/relationships/hyperlink" Target="&#1048;&#1050;&#1058;%20&#1048;&#1089;&#1090;&#1086;&#1088;&#1080;&#1103;/&#1040;&#1091;&#1089;&#1090;&#1077;&#1088;&#1083;&#1080;&#1094;.avi" TargetMode="External"/><Relationship Id="rId3" Type="http://schemas.openxmlformats.org/officeDocument/2006/relationships/diagramLayout" Target="../diagrams/layout9.xml"/><Relationship Id="rId7" Type="http://schemas.openxmlformats.org/officeDocument/2006/relationships/hyperlink" Target="&#1048;&#1050;&#1058;%20&#1048;&#1089;&#1090;&#1086;&#1088;&#1080;&#1103;/&#1087;&#1088;&#1077;&#1079;&#1077;&#1085;&#1090;&#1072;&#1094;&#1080;&#1103;%20&#1082;%20&#1091;&#1088;&#1086;&#1082;&#1091;%20&#1041;&#1086;&#1088;&#1100;&#1073;&#1072;%20&#1056;&#1091;&#1089;&#1080;%20&#1089;%20&#1079;&#1072;&#1087;&#1072;&#1076;&#1085;&#1099;&#1084;&#1080;%20&#1079;&#1072;&#1074;&#1086;&#1077;&#1074;&#1072;&#1090;&#1077;&#1083;&#1103;&#1084;&#1080;.pptx" TargetMode="External"/><Relationship Id="rId12" Type="http://schemas.openxmlformats.org/officeDocument/2006/relationships/hyperlink" Target="&#1048;&#1050;&#1058;%20&#1048;&#1089;&#1090;&#1086;&#1088;&#1080;&#1103;/&#1048;&#1079;%20&#1057;&#1086;&#1073;&#1086;&#1088;&#1085;&#1086;&#1075;&#1086;%20&#1091;&#1083;&#1086;&#1078;&#1077;&#1085;&#1080;&#1103;%20&#1094;&#1072;&#1088;&#1103;%20&#1042;&#1072;&#1089;&#1080;&#1083;&#1080;&#1103;%20&#1064;&#1091;&#1081;&#1089;&#1082;&#1086;&#1075;&#1086;%20&#1086;%20&#1082;&#1088;&#1077;&#1089;&#1090;&#1100;&#1103;&#1085;&#1072;&#1093;%20&#1080;%20&#1093;&#1086;&#1083;&#1086;&#1087;&#1072;&#1093;.docx" TargetMode="Externa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openxmlformats.org/officeDocument/2006/relationships/hyperlink" Target="&#1048;&#1050;&#1058;%20&#1048;&#1089;&#1090;&#1086;&#1088;&#1080;&#1103;/&#1069;&#1083;&#1077;&#1082;&#1090;&#1088;&#1086;&#1085;&#1085;&#1072;&#1103;%20&#1090;&#1077;&#1090;&#1088;&#1072;&#1076;&#1100;%20&#1087;&#1086;%20&#1074;&#1089;&#1077;&#1086;&#1073;&#1097;&#1077;&#1081;%20&#1080;&#1089;&#1090;&#1086;&#1088;&#1080;&#1080;%20&#1076;&#1083;&#1103;%208%20&#1082;&#1083;&#1072;&#1089;&#1089;&#1072;%20(&#1060;&#1043;&#1054;&#1057;)%20&#1076;&#1077;&#1084;&#1086;.exe" TargetMode="External"/><Relationship Id="rId11" Type="http://schemas.openxmlformats.org/officeDocument/2006/relationships/hyperlink" Target="&#1048;&#1050;&#1058;%20&#1048;&#1089;&#1090;&#1086;&#1088;&#1080;&#1103;/&#1089;&#1089;&#1099;&#1083;&#1082;&#1080;%20&#1084;&#1091;&#1079;&#1077;&#1080;&#1080;.docx" TargetMode="External"/><Relationship Id="rId5" Type="http://schemas.openxmlformats.org/officeDocument/2006/relationships/diagramColors" Target="../diagrams/colors9.xml"/><Relationship Id="rId10" Type="http://schemas.openxmlformats.org/officeDocument/2006/relationships/hyperlink" Target="&#1048;&#1050;&#1058;%20&#1048;&#1089;&#1090;&#1086;&#1088;&#1080;&#1103;/&#1090;&#1072;&#1073;&#1083;&#1080;&#1094;&#1072;.doc" TargetMode="External"/><Relationship Id="rId4" Type="http://schemas.openxmlformats.org/officeDocument/2006/relationships/diagramQuickStyle" Target="../diagrams/quickStyle9.xml"/><Relationship Id="rId9" Type="http://schemas.openxmlformats.org/officeDocument/2006/relationships/hyperlink" Target="&#1048;&#1050;&#1058;%20&#1048;&#1089;&#1090;&#1086;&#1088;&#1080;&#1103;/&#1082;&#1072;&#1088;&#1090;&#1099;%20&#1080;%20&#1089;&#1093;&#1077;&#1084;&#1099;.docx" TargetMode="External"/><Relationship Id="rId14" Type="http://schemas.microsoft.com/office/2007/relationships/diagramDrawing" Target="../diagrams/drawing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indow.edu.ru/" TargetMode="External"/><Relationship Id="rId13" Type="http://schemas.microsoft.com/office/2007/relationships/diagramDrawing" Target="../diagrams/drawing10.xml"/><Relationship Id="rId3" Type="http://schemas.openxmlformats.org/officeDocument/2006/relationships/diagramLayout" Target="../diagrams/layout10.xml"/><Relationship Id="rId7" Type="http://schemas.openxmlformats.org/officeDocument/2006/relationships/hyperlink" Target="http://mat.1september.ru/" TargetMode="Externa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chool-collection.edu.ru/" TargetMode="External"/><Relationship Id="rId11" Type="http://schemas.openxmlformats.org/officeDocument/2006/relationships/hyperlink" Target="http://www.km.ru/" TargetMode="External"/><Relationship Id="rId5" Type="http://schemas.openxmlformats.org/officeDocument/2006/relationships/diagramColors" Target="../diagrams/colors10.xml"/><Relationship Id="rId10" Type="http://schemas.openxmlformats.org/officeDocument/2006/relationships/hyperlink" Target="http://it-n.ru/" TargetMode="External"/><Relationship Id="rId4" Type="http://schemas.openxmlformats.org/officeDocument/2006/relationships/diagramQuickStyle" Target="../diagrams/quickStyle10.xml"/><Relationship Id="rId9" Type="http://schemas.openxmlformats.org/officeDocument/2006/relationships/hyperlink" Target="http://history.ru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116632"/>
            <a:ext cx="7308304" cy="2514306"/>
          </a:xfrm>
        </p:spPr>
        <p:txBody>
          <a:bodyPr>
            <a:noAutofit/>
          </a:bodyPr>
          <a:lstStyle/>
          <a:p>
            <a:pPr algn="ctr"/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УЧЕРЕЖДЕНИЕ ГАЗОПРОВОДСКАЯ СРЕДНЯЯ  ШКОЛА ПОЧИНКОВСКОГО МУНИЦИПАЛЬНОГО ОКРУГА  НИЖЕГОРОДСКОЙ ОБЛАСТИ</a:t>
            </a:r>
            <a:endParaRPr lang="ru-RU" sz="1600" b="1" i="1" dirty="0" smtClean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Белоцерковец</a:t>
            </a:r>
            <a:endParaRPr lang="ru-RU" sz="2400" b="1" i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Алина Евгеньевна</a:t>
            </a:r>
            <a:endParaRPr lang="ru-RU" sz="24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</a:t>
            </a:r>
            <a:endParaRPr lang="ru-RU" sz="24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72066" y="4071942"/>
            <a:ext cx="37147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«Знание-сокровищница, но ключ к ней -практика”. (Томас </a:t>
            </a:r>
            <a:r>
              <a:rPr lang="ru-RU" sz="2400" b="1" i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Фуллер</a:t>
            </a:r>
            <a:r>
              <a:rPr lang="ru-RU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5"/>
          <p:cNvPicPr/>
          <p:nvPr/>
        </p:nvPicPr>
        <p:blipFill>
          <a:blip r:embed="rId2" cstate="print"/>
          <a:srcRect l="41612" b="42076"/>
          <a:stretch>
            <a:fillRect/>
          </a:stretch>
        </p:blipFill>
        <p:spPr bwMode="auto">
          <a:xfrm>
            <a:off x="642910" y="2928934"/>
            <a:ext cx="457203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2951" y="179633"/>
            <a:ext cx="7467600" cy="47974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/>
            </a:r>
            <a:br>
              <a:rPr lang="ru-RU" sz="4000" b="1" dirty="0" smtClean="0">
                <a:solidFill>
                  <a:schemeClr val="tx1"/>
                </a:solidFill>
              </a:rPr>
            </a:b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</a:rPr>
              <a:t>:  </a:t>
            </a: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«Использование</a:t>
            </a:r>
            <a:r>
              <a:rPr lang="en-US" sz="4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информационно-коммуникативных технологий в процессе обучения </a:t>
            </a: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 и обществознания» </a:t>
            </a:r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0" name="Group 5"/>
          <p:cNvGrpSpPr>
            <a:grpSpLocks/>
          </p:cNvGrpSpPr>
          <p:nvPr/>
        </p:nvGrpSpPr>
        <p:grpSpPr bwMode="auto">
          <a:xfrm flipH="1" flipV="1">
            <a:off x="8662227" y="4931350"/>
            <a:ext cx="45719" cy="45719"/>
            <a:chOff x="2832" y="972"/>
            <a:chExt cx="2575" cy="2154"/>
          </a:xfrm>
        </p:grpSpPr>
        <p:sp>
          <p:nvSpPr>
            <p:cNvPr id="61" name="Freeform 6"/>
            <p:cNvSpPr>
              <a:spLocks/>
            </p:cNvSpPr>
            <p:nvPr/>
          </p:nvSpPr>
          <p:spPr bwMode="auto">
            <a:xfrm>
              <a:off x="2921" y="1031"/>
              <a:ext cx="2414" cy="2072"/>
            </a:xfrm>
            <a:custGeom>
              <a:avLst/>
              <a:gdLst>
                <a:gd name="T0" fmla="*/ 257 w 4826"/>
                <a:gd name="T1" fmla="*/ 18 h 4143"/>
                <a:gd name="T2" fmla="*/ 191 w 4826"/>
                <a:gd name="T3" fmla="*/ 0 h 4143"/>
                <a:gd name="T4" fmla="*/ 125 w 4826"/>
                <a:gd name="T5" fmla="*/ 11 h 4143"/>
                <a:gd name="T6" fmla="*/ 66 w 4826"/>
                <a:gd name="T7" fmla="*/ 47 h 4143"/>
                <a:gd name="T8" fmla="*/ 16 w 4826"/>
                <a:gd name="T9" fmla="*/ 108 h 4143"/>
                <a:gd name="T10" fmla="*/ 6 w 4826"/>
                <a:gd name="T11" fmla="*/ 172 h 4143"/>
                <a:gd name="T12" fmla="*/ 0 w 4826"/>
                <a:gd name="T13" fmla="*/ 219 h 4143"/>
                <a:gd name="T14" fmla="*/ 13 w 4826"/>
                <a:gd name="T15" fmla="*/ 284 h 4143"/>
                <a:gd name="T16" fmla="*/ 54 w 4826"/>
                <a:gd name="T17" fmla="*/ 365 h 4143"/>
                <a:gd name="T18" fmla="*/ 104 w 4826"/>
                <a:gd name="T19" fmla="*/ 418 h 4143"/>
                <a:gd name="T20" fmla="*/ 251 w 4826"/>
                <a:gd name="T21" fmla="*/ 448 h 4143"/>
                <a:gd name="T22" fmla="*/ 370 w 4826"/>
                <a:gd name="T23" fmla="*/ 499 h 4143"/>
                <a:gd name="T24" fmla="*/ 445 w 4826"/>
                <a:gd name="T25" fmla="*/ 518 h 4143"/>
                <a:gd name="T26" fmla="*/ 497 w 4826"/>
                <a:gd name="T27" fmla="*/ 507 h 4143"/>
                <a:gd name="T28" fmla="*/ 551 w 4826"/>
                <a:gd name="T29" fmla="*/ 455 h 4143"/>
                <a:gd name="T30" fmla="*/ 588 w 4826"/>
                <a:gd name="T31" fmla="*/ 386 h 4143"/>
                <a:gd name="T32" fmla="*/ 604 w 4826"/>
                <a:gd name="T33" fmla="*/ 281 h 4143"/>
                <a:gd name="T34" fmla="*/ 573 w 4826"/>
                <a:gd name="T35" fmla="*/ 209 h 4143"/>
                <a:gd name="T36" fmla="*/ 464 w 4826"/>
                <a:gd name="T37" fmla="*/ 172 h 4143"/>
                <a:gd name="T38" fmla="*/ 404 w 4826"/>
                <a:gd name="T39" fmla="*/ 130 h 4143"/>
                <a:gd name="T40" fmla="*/ 257 w 4826"/>
                <a:gd name="T41" fmla="*/ 18 h 4143"/>
                <a:gd name="T42" fmla="*/ 257 w 4826"/>
                <a:gd name="T43" fmla="*/ 18 h 4143"/>
                <a:gd name="T44" fmla="*/ 257 w 4826"/>
                <a:gd name="T45" fmla="*/ 18 h 414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826"/>
                <a:gd name="T70" fmla="*/ 0 h 4143"/>
                <a:gd name="T71" fmla="*/ 4826 w 4826"/>
                <a:gd name="T72" fmla="*/ 4143 h 414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826" h="4143">
                  <a:moveTo>
                    <a:pt x="2053" y="138"/>
                  </a:moveTo>
                  <a:lnTo>
                    <a:pt x="1522" y="0"/>
                  </a:lnTo>
                  <a:lnTo>
                    <a:pt x="994" y="81"/>
                  </a:lnTo>
                  <a:lnTo>
                    <a:pt x="522" y="376"/>
                  </a:lnTo>
                  <a:lnTo>
                    <a:pt x="123" y="859"/>
                  </a:lnTo>
                  <a:lnTo>
                    <a:pt x="42" y="1376"/>
                  </a:lnTo>
                  <a:lnTo>
                    <a:pt x="0" y="1752"/>
                  </a:lnTo>
                  <a:lnTo>
                    <a:pt x="99" y="2271"/>
                  </a:lnTo>
                  <a:lnTo>
                    <a:pt x="429" y="2919"/>
                  </a:lnTo>
                  <a:lnTo>
                    <a:pt x="829" y="3343"/>
                  </a:lnTo>
                  <a:lnTo>
                    <a:pt x="2005" y="3579"/>
                  </a:lnTo>
                  <a:lnTo>
                    <a:pt x="2958" y="3991"/>
                  </a:lnTo>
                  <a:lnTo>
                    <a:pt x="3557" y="4143"/>
                  </a:lnTo>
                  <a:lnTo>
                    <a:pt x="3969" y="4050"/>
                  </a:lnTo>
                  <a:lnTo>
                    <a:pt x="4404" y="3638"/>
                  </a:lnTo>
                  <a:lnTo>
                    <a:pt x="4697" y="3085"/>
                  </a:lnTo>
                  <a:lnTo>
                    <a:pt x="4826" y="2248"/>
                  </a:lnTo>
                  <a:lnTo>
                    <a:pt x="4579" y="1670"/>
                  </a:lnTo>
                  <a:lnTo>
                    <a:pt x="3711" y="1376"/>
                  </a:lnTo>
                  <a:lnTo>
                    <a:pt x="3228" y="1036"/>
                  </a:lnTo>
                  <a:lnTo>
                    <a:pt x="2053" y="138"/>
                  </a:lnTo>
                  <a:close/>
                </a:path>
              </a:pathLst>
            </a:custGeom>
            <a:solidFill>
              <a:srgbClr val="FFFA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2" name="Freeform 7"/>
            <p:cNvSpPr>
              <a:spLocks/>
            </p:cNvSpPr>
            <p:nvPr/>
          </p:nvSpPr>
          <p:spPr bwMode="auto">
            <a:xfrm>
              <a:off x="2939" y="1061"/>
              <a:ext cx="2396" cy="2013"/>
            </a:xfrm>
            <a:custGeom>
              <a:avLst/>
              <a:gdLst>
                <a:gd name="T0" fmla="*/ 164 w 4790"/>
                <a:gd name="T1" fmla="*/ 68 h 4026"/>
                <a:gd name="T2" fmla="*/ 129 w 4790"/>
                <a:gd name="T3" fmla="*/ 77 h 4026"/>
                <a:gd name="T4" fmla="*/ 98 w 4790"/>
                <a:gd name="T5" fmla="*/ 78 h 4026"/>
                <a:gd name="T6" fmla="*/ 70 w 4790"/>
                <a:gd name="T7" fmla="*/ 101 h 4026"/>
                <a:gd name="T8" fmla="*/ 52 w 4790"/>
                <a:gd name="T9" fmla="*/ 131 h 4026"/>
                <a:gd name="T10" fmla="*/ 54 w 4790"/>
                <a:gd name="T11" fmla="*/ 168 h 4026"/>
                <a:gd name="T12" fmla="*/ 67 w 4790"/>
                <a:gd name="T13" fmla="*/ 204 h 4026"/>
                <a:gd name="T14" fmla="*/ 130 w 4790"/>
                <a:gd name="T15" fmla="*/ 242 h 4026"/>
                <a:gd name="T16" fmla="*/ 157 w 4790"/>
                <a:gd name="T17" fmla="*/ 264 h 4026"/>
                <a:gd name="T18" fmla="*/ 172 w 4790"/>
                <a:gd name="T19" fmla="*/ 290 h 4026"/>
                <a:gd name="T20" fmla="*/ 189 w 4790"/>
                <a:gd name="T21" fmla="*/ 339 h 4026"/>
                <a:gd name="T22" fmla="*/ 350 w 4790"/>
                <a:gd name="T23" fmla="*/ 455 h 4026"/>
                <a:gd name="T24" fmla="*/ 381 w 4790"/>
                <a:gd name="T25" fmla="*/ 464 h 4026"/>
                <a:gd name="T26" fmla="*/ 420 w 4790"/>
                <a:gd name="T27" fmla="*/ 465 h 4026"/>
                <a:gd name="T28" fmla="*/ 448 w 4790"/>
                <a:gd name="T29" fmla="*/ 460 h 4026"/>
                <a:gd name="T30" fmla="*/ 473 w 4790"/>
                <a:gd name="T31" fmla="*/ 449 h 4026"/>
                <a:gd name="T32" fmla="*/ 492 w 4790"/>
                <a:gd name="T33" fmla="*/ 421 h 4026"/>
                <a:gd name="T34" fmla="*/ 526 w 4790"/>
                <a:gd name="T35" fmla="*/ 370 h 4026"/>
                <a:gd name="T36" fmla="*/ 538 w 4790"/>
                <a:gd name="T37" fmla="*/ 329 h 4026"/>
                <a:gd name="T38" fmla="*/ 536 w 4790"/>
                <a:gd name="T39" fmla="*/ 286 h 4026"/>
                <a:gd name="T40" fmla="*/ 513 w 4790"/>
                <a:gd name="T41" fmla="*/ 252 h 4026"/>
                <a:gd name="T42" fmla="*/ 482 w 4790"/>
                <a:gd name="T43" fmla="*/ 231 h 4026"/>
                <a:gd name="T44" fmla="*/ 448 w 4790"/>
                <a:gd name="T45" fmla="*/ 209 h 4026"/>
                <a:gd name="T46" fmla="*/ 432 w 4790"/>
                <a:gd name="T47" fmla="*/ 182 h 4026"/>
                <a:gd name="T48" fmla="*/ 416 w 4790"/>
                <a:gd name="T49" fmla="*/ 130 h 4026"/>
                <a:gd name="T50" fmla="*/ 453 w 4790"/>
                <a:gd name="T51" fmla="*/ 158 h 4026"/>
                <a:gd name="T52" fmla="*/ 516 w 4790"/>
                <a:gd name="T53" fmla="*/ 180 h 4026"/>
                <a:gd name="T54" fmla="*/ 562 w 4790"/>
                <a:gd name="T55" fmla="*/ 202 h 4026"/>
                <a:gd name="T56" fmla="*/ 600 w 4790"/>
                <a:gd name="T57" fmla="*/ 274 h 4026"/>
                <a:gd name="T58" fmla="*/ 580 w 4790"/>
                <a:gd name="T59" fmla="*/ 384 h 4026"/>
                <a:gd name="T60" fmla="*/ 553 w 4790"/>
                <a:gd name="T61" fmla="*/ 443 h 4026"/>
                <a:gd name="T62" fmla="*/ 507 w 4790"/>
                <a:gd name="T63" fmla="*/ 483 h 4026"/>
                <a:gd name="T64" fmla="*/ 472 w 4790"/>
                <a:gd name="T65" fmla="*/ 503 h 4026"/>
                <a:gd name="T66" fmla="*/ 422 w 4790"/>
                <a:gd name="T67" fmla="*/ 503 h 4026"/>
                <a:gd name="T68" fmla="*/ 360 w 4790"/>
                <a:gd name="T69" fmla="*/ 486 h 4026"/>
                <a:gd name="T70" fmla="*/ 247 w 4790"/>
                <a:gd name="T71" fmla="*/ 441 h 4026"/>
                <a:gd name="T72" fmla="*/ 72 w 4790"/>
                <a:gd name="T73" fmla="*/ 395 h 4026"/>
                <a:gd name="T74" fmla="*/ 0 w 4790"/>
                <a:gd name="T75" fmla="*/ 231 h 4026"/>
                <a:gd name="T76" fmla="*/ 5 w 4790"/>
                <a:gd name="T77" fmla="*/ 140 h 4026"/>
                <a:gd name="T78" fmla="*/ 42 w 4790"/>
                <a:gd name="T79" fmla="*/ 62 h 4026"/>
                <a:gd name="T80" fmla="*/ 98 w 4790"/>
                <a:gd name="T81" fmla="*/ 15 h 4026"/>
                <a:gd name="T82" fmla="*/ 173 w 4790"/>
                <a:gd name="T83" fmla="*/ 3 h 4026"/>
                <a:gd name="T84" fmla="*/ 230 w 4790"/>
                <a:gd name="T85" fmla="*/ 0 h 4026"/>
                <a:gd name="T86" fmla="*/ 263 w 4790"/>
                <a:gd name="T87" fmla="*/ 12 h 4026"/>
                <a:gd name="T88" fmla="*/ 164 w 4790"/>
                <a:gd name="T89" fmla="*/ 68 h 4026"/>
                <a:gd name="T90" fmla="*/ 164 w 4790"/>
                <a:gd name="T91" fmla="*/ 68 h 4026"/>
                <a:gd name="T92" fmla="*/ 164 w 4790"/>
                <a:gd name="T93" fmla="*/ 68 h 402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4790"/>
                <a:gd name="T142" fmla="*/ 0 h 4026"/>
                <a:gd name="T143" fmla="*/ 4790 w 4790"/>
                <a:gd name="T144" fmla="*/ 4026 h 402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4790" h="4026">
                  <a:moveTo>
                    <a:pt x="1310" y="542"/>
                  </a:moveTo>
                  <a:lnTo>
                    <a:pt x="1028" y="613"/>
                  </a:lnTo>
                  <a:lnTo>
                    <a:pt x="781" y="624"/>
                  </a:lnTo>
                  <a:lnTo>
                    <a:pt x="557" y="801"/>
                  </a:lnTo>
                  <a:lnTo>
                    <a:pt x="416" y="1048"/>
                  </a:lnTo>
                  <a:lnTo>
                    <a:pt x="428" y="1342"/>
                  </a:lnTo>
                  <a:lnTo>
                    <a:pt x="534" y="1626"/>
                  </a:lnTo>
                  <a:lnTo>
                    <a:pt x="1040" y="1932"/>
                  </a:lnTo>
                  <a:lnTo>
                    <a:pt x="1251" y="2107"/>
                  </a:lnTo>
                  <a:lnTo>
                    <a:pt x="1369" y="2319"/>
                  </a:lnTo>
                  <a:lnTo>
                    <a:pt x="1509" y="2707"/>
                  </a:lnTo>
                  <a:lnTo>
                    <a:pt x="2792" y="3639"/>
                  </a:lnTo>
                  <a:lnTo>
                    <a:pt x="3040" y="3709"/>
                  </a:lnTo>
                  <a:lnTo>
                    <a:pt x="3357" y="3720"/>
                  </a:lnTo>
                  <a:lnTo>
                    <a:pt x="3580" y="3673"/>
                  </a:lnTo>
                  <a:lnTo>
                    <a:pt x="3779" y="3591"/>
                  </a:lnTo>
                  <a:lnTo>
                    <a:pt x="3933" y="3367"/>
                  </a:lnTo>
                  <a:lnTo>
                    <a:pt x="4203" y="2954"/>
                  </a:lnTo>
                  <a:lnTo>
                    <a:pt x="4298" y="2626"/>
                  </a:lnTo>
                  <a:lnTo>
                    <a:pt x="4285" y="2283"/>
                  </a:lnTo>
                  <a:lnTo>
                    <a:pt x="4099" y="2013"/>
                  </a:lnTo>
                  <a:lnTo>
                    <a:pt x="3849" y="1848"/>
                  </a:lnTo>
                  <a:lnTo>
                    <a:pt x="3580" y="1671"/>
                  </a:lnTo>
                  <a:lnTo>
                    <a:pt x="3450" y="1449"/>
                  </a:lnTo>
                  <a:lnTo>
                    <a:pt x="3321" y="1036"/>
                  </a:lnTo>
                  <a:lnTo>
                    <a:pt x="3616" y="1259"/>
                  </a:lnTo>
                  <a:lnTo>
                    <a:pt x="4127" y="1436"/>
                  </a:lnTo>
                  <a:lnTo>
                    <a:pt x="4490" y="1616"/>
                  </a:lnTo>
                  <a:lnTo>
                    <a:pt x="4790" y="2190"/>
                  </a:lnTo>
                  <a:lnTo>
                    <a:pt x="4638" y="3072"/>
                  </a:lnTo>
                  <a:lnTo>
                    <a:pt x="4416" y="3544"/>
                  </a:lnTo>
                  <a:lnTo>
                    <a:pt x="4051" y="3861"/>
                  </a:lnTo>
                  <a:lnTo>
                    <a:pt x="3768" y="4026"/>
                  </a:lnTo>
                  <a:lnTo>
                    <a:pt x="3369" y="4026"/>
                  </a:lnTo>
                  <a:lnTo>
                    <a:pt x="2874" y="3886"/>
                  </a:lnTo>
                  <a:lnTo>
                    <a:pt x="1969" y="3521"/>
                  </a:lnTo>
                  <a:lnTo>
                    <a:pt x="570" y="3156"/>
                  </a:lnTo>
                  <a:lnTo>
                    <a:pt x="0" y="1844"/>
                  </a:lnTo>
                  <a:lnTo>
                    <a:pt x="40" y="1118"/>
                  </a:lnTo>
                  <a:lnTo>
                    <a:pt x="334" y="495"/>
                  </a:lnTo>
                  <a:lnTo>
                    <a:pt x="781" y="118"/>
                  </a:lnTo>
                  <a:lnTo>
                    <a:pt x="1380" y="23"/>
                  </a:lnTo>
                  <a:lnTo>
                    <a:pt x="1840" y="0"/>
                  </a:lnTo>
                  <a:lnTo>
                    <a:pt x="2099" y="94"/>
                  </a:lnTo>
                  <a:lnTo>
                    <a:pt x="1310" y="542"/>
                  </a:lnTo>
                  <a:close/>
                </a:path>
              </a:pathLst>
            </a:custGeom>
            <a:solidFill>
              <a:srgbClr val="66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3" name="Freeform 8"/>
            <p:cNvSpPr>
              <a:spLocks/>
            </p:cNvSpPr>
            <p:nvPr/>
          </p:nvSpPr>
          <p:spPr bwMode="auto">
            <a:xfrm>
              <a:off x="2840" y="972"/>
              <a:ext cx="1945" cy="1860"/>
            </a:xfrm>
            <a:custGeom>
              <a:avLst/>
              <a:gdLst>
                <a:gd name="T0" fmla="*/ 197 w 3892"/>
                <a:gd name="T1" fmla="*/ 52 h 3720"/>
                <a:gd name="T2" fmla="*/ 387 w 3892"/>
                <a:gd name="T3" fmla="*/ 6 h 3720"/>
                <a:gd name="T4" fmla="*/ 434 w 3892"/>
                <a:gd name="T5" fmla="*/ 1 h 3720"/>
                <a:gd name="T6" fmla="*/ 464 w 3892"/>
                <a:gd name="T7" fmla="*/ 29 h 3720"/>
                <a:gd name="T8" fmla="*/ 440 w 3892"/>
                <a:gd name="T9" fmla="*/ 221 h 3720"/>
                <a:gd name="T10" fmla="*/ 420 w 3892"/>
                <a:gd name="T11" fmla="*/ 298 h 3720"/>
                <a:gd name="T12" fmla="*/ 360 w 3892"/>
                <a:gd name="T13" fmla="*/ 299 h 3720"/>
                <a:gd name="T14" fmla="*/ 409 w 3892"/>
                <a:gd name="T15" fmla="*/ 317 h 3720"/>
                <a:gd name="T16" fmla="*/ 470 w 3892"/>
                <a:gd name="T17" fmla="*/ 331 h 3720"/>
                <a:gd name="T18" fmla="*/ 473 w 3892"/>
                <a:gd name="T19" fmla="*/ 372 h 3720"/>
                <a:gd name="T20" fmla="*/ 484 w 3892"/>
                <a:gd name="T21" fmla="*/ 438 h 3720"/>
                <a:gd name="T22" fmla="*/ 468 w 3892"/>
                <a:gd name="T23" fmla="*/ 465 h 3720"/>
                <a:gd name="T24" fmla="*/ 101 w 3892"/>
                <a:gd name="T25" fmla="*/ 456 h 3720"/>
                <a:gd name="T26" fmla="*/ 71 w 3892"/>
                <a:gd name="T27" fmla="*/ 446 h 3720"/>
                <a:gd name="T28" fmla="*/ 59 w 3892"/>
                <a:gd name="T29" fmla="*/ 396 h 3720"/>
                <a:gd name="T30" fmla="*/ 35 w 3892"/>
                <a:gd name="T31" fmla="*/ 352 h 3720"/>
                <a:gd name="T32" fmla="*/ 36 w 3892"/>
                <a:gd name="T33" fmla="*/ 339 h 3720"/>
                <a:gd name="T34" fmla="*/ 20 w 3892"/>
                <a:gd name="T35" fmla="*/ 333 h 3720"/>
                <a:gd name="T36" fmla="*/ 16 w 3892"/>
                <a:gd name="T37" fmla="*/ 312 h 3720"/>
                <a:gd name="T38" fmla="*/ 0 w 3892"/>
                <a:gd name="T39" fmla="*/ 284 h 3720"/>
                <a:gd name="T40" fmla="*/ 8 w 3892"/>
                <a:gd name="T41" fmla="*/ 263 h 3720"/>
                <a:gd name="T42" fmla="*/ 6 w 3892"/>
                <a:gd name="T43" fmla="*/ 235 h 3720"/>
                <a:gd name="T44" fmla="*/ 21 w 3892"/>
                <a:gd name="T45" fmla="*/ 254 h 3720"/>
                <a:gd name="T46" fmla="*/ 57 w 3892"/>
                <a:gd name="T47" fmla="*/ 315 h 3720"/>
                <a:gd name="T48" fmla="*/ 56 w 3892"/>
                <a:gd name="T49" fmla="*/ 280 h 3720"/>
                <a:gd name="T50" fmla="*/ 44 w 3892"/>
                <a:gd name="T51" fmla="*/ 251 h 3720"/>
                <a:gd name="T52" fmla="*/ 61 w 3892"/>
                <a:gd name="T53" fmla="*/ 233 h 3720"/>
                <a:gd name="T54" fmla="*/ 80 w 3892"/>
                <a:gd name="T55" fmla="*/ 254 h 3720"/>
                <a:gd name="T56" fmla="*/ 70 w 3892"/>
                <a:gd name="T57" fmla="*/ 279 h 3720"/>
                <a:gd name="T58" fmla="*/ 86 w 3892"/>
                <a:gd name="T59" fmla="*/ 334 h 3720"/>
                <a:gd name="T60" fmla="*/ 91 w 3892"/>
                <a:gd name="T61" fmla="*/ 262 h 3720"/>
                <a:gd name="T62" fmla="*/ 92 w 3892"/>
                <a:gd name="T63" fmla="*/ 251 h 3720"/>
                <a:gd name="T64" fmla="*/ 93 w 3892"/>
                <a:gd name="T65" fmla="*/ 242 h 3720"/>
                <a:gd name="T66" fmla="*/ 100 w 3892"/>
                <a:gd name="T67" fmla="*/ 231 h 3720"/>
                <a:gd name="T68" fmla="*/ 113 w 3892"/>
                <a:gd name="T69" fmla="*/ 216 h 3720"/>
                <a:gd name="T70" fmla="*/ 120 w 3892"/>
                <a:gd name="T71" fmla="*/ 204 h 3720"/>
                <a:gd name="T72" fmla="*/ 164 w 3892"/>
                <a:gd name="T73" fmla="*/ 218 h 3720"/>
                <a:gd name="T74" fmla="*/ 129 w 3892"/>
                <a:gd name="T75" fmla="*/ 311 h 3720"/>
                <a:gd name="T76" fmla="*/ 150 w 3892"/>
                <a:gd name="T77" fmla="*/ 325 h 3720"/>
                <a:gd name="T78" fmla="*/ 140 w 3892"/>
                <a:gd name="T79" fmla="*/ 338 h 3720"/>
                <a:gd name="T80" fmla="*/ 129 w 3892"/>
                <a:gd name="T81" fmla="*/ 399 h 3720"/>
                <a:gd name="T82" fmla="*/ 172 w 3892"/>
                <a:gd name="T83" fmla="*/ 374 h 3720"/>
                <a:gd name="T84" fmla="*/ 170 w 3892"/>
                <a:gd name="T85" fmla="*/ 347 h 3720"/>
                <a:gd name="T86" fmla="*/ 226 w 3892"/>
                <a:gd name="T87" fmla="*/ 334 h 3720"/>
                <a:gd name="T88" fmla="*/ 241 w 3892"/>
                <a:gd name="T89" fmla="*/ 327 h 3720"/>
                <a:gd name="T90" fmla="*/ 256 w 3892"/>
                <a:gd name="T91" fmla="*/ 299 h 3720"/>
                <a:gd name="T92" fmla="*/ 199 w 3892"/>
                <a:gd name="T93" fmla="*/ 234 h 3720"/>
                <a:gd name="T94" fmla="*/ 169 w 3892"/>
                <a:gd name="T95" fmla="*/ 116 h 3720"/>
                <a:gd name="T96" fmla="*/ 163 w 3892"/>
                <a:gd name="T97" fmla="*/ 72 h 3720"/>
                <a:gd name="T98" fmla="*/ 163 w 3892"/>
                <a:gd name="T99" fmla="*/ 72 h 372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892"/>
                <a:gd name="T151" fmla="*/ 0 h 3720"/>
                <a:gd name="T152" fmla="*/ 3892 w 3892"/>
                <a:gd name="T153" fmla="*/ 3720 h 372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892" h="3720">
                  <a:moveTo>
                    <a:pt x="1308" y="572"/>
                  </a:moveTo>
                  <a:lnTo>
                    <a:pt x="1580" y="416"/>
                  </a:lnTo>
                  <a:lnTo>
                    <a:pt x="2352" y="192"/>
                  </a:lnTo>
                  <a:lnTo>
                    <a:pt x="3103" y="43"/>
                  </a:lnTo>
                  <a:lnTo>
                    <a:pt x="3365" y="0"/>
                  </a:lnTo>
                  <a:lnTo>
                    <a:pt x="3473" y="2"/>
                  </a:lnTo>
                  <a:lnTo>
                    <a:pt x="3601" y="74"/>
                  </a:lnTo>
                  <a:lnTo>
                    <a:pt x="3713" y="230"/>
                  </a:lnTo>
                  <a:lnTo>
                    <a:pt x="3757" y="391"/>
                  </a:lnTo>
                  <a:lnTo>
                    <a:pt x="3527" y="1762"/>
                  </a:lnTo>
                  <a:lnTo>
                    <a:pt x="3447" y="2279"/>
                  </a:lnTo>
                  <a:lnTo>
                    <a:pt x="3363" y="2380"/>
                  </a:lnTo>
                  <a:lnTo>
                    <a:pt x="3042" y="2323"/>
                  </a:lnTo>
                  <a:lnTo>
                    <a:pt x="2886" y="2385"/>
                  </a:lnTo>
                  <a:lnTo>
                    <a:pt x="3053" y="2478"/>
                  </a:lnTo>
                  <a:lnTo>
                    <a:pt x="3276" y="2532"/>
                  </a:lnTo>
                  <a:lnTo>
                    <a:pt x="3287" y="2642"/>
                  </a:lnTo>
                  <a:lnTo>
                    <a:pt x="3764" y="2646"/>
                  </a:lnTo>
                  <a:lnTo>
                    <a:pt x="3837" y="2646"/>
                  </a:lnTo>
                  <a:lnTo>
                    <a:pt x="3785" y="2976"/>
                  </a:lnTo>
                  <a:lnTo>
                    <a:pt x="3726" y="3339"/>
                  </a:lnTo>
                  <a:lnTo>
                    <a:pt x="3880" y="3499"/>
                  </a:lnTo>
                  <a:lnTo>
                    <a:pt x="3892" y="3579"/>
                  </a:lnTo>
                  <a:lnTo>
                    <a:pt x="3749" y="3720"/>
                  </a:lnTo>
                  <a:lnTo>
                    <a:pt x="1597" y="3587"/>
                  </a:lnTo>
                  <a:lnTo>
                    <a:pt x="814" y="3642"/>
                  </a:lnTo>
                  <a:lnTo>
                    <a:pt x="728" y="3577"/>
                  </a:lnTo>
                  <a:lnTo>
                    <a:pt x="574" y="3562"/>
                  </a:lnTo>
                  <a:lnTo>
                    <a:pt x="521" y="3524"/>
                  </a:lnTo>
                  <a:lnTo>
                    <a:pt x="472" y="3163"/>
                  </a:lnTo>
                  <a:lnTo>
                    <a:pt x="352" y="2849"/>
                  </a:lnTo>
                  <a:lnTo>
                    <a:pt x="280" y="2815"/>
                  </a:lnTo>
                  <a:lnTo>
                    <a:pt x="280" y="2765"/>
                  </a:lnTo>
                  <a:lnTo>
                    <a:pt x="295" y="2712"/>
                  </a:lnTo>
                  <a:lnTo>
                    <a:pt x="272" y="2602"/>
                  </a:lnTo>
                  <a:lnTo>
                    <a:pt x="160" y="2661"/>
                  </a:lnTo>
                  <a:lnTo>
                    <a:pt x="84" y="2646"/>
                  </a:lnTo>
                  <a:lnTo>
                    <a:pt x="129" y="2495"/>
                  </a:lnTo>
                  <a:lnTo>
                    <a:pt x="25" y="2372"/>
                  </a:lnTo>
                  <a:lnTo>
                    <a:pt x="0" y="2265"/>
                  </a:lnTo>
                  <a:lnTo>
                    <a:pt x="6" y="2167"/>
                  </a:lnTo>
                  <a:lnTo>
                    <a:pt x="69" y="2104"/>
                  </a:lnTo>
                  <a:lnTo>
                    <a:pt x="116" y="2047"/>
                  </a:lnTo>
                  <a:lnTo>
                    <a:pt x="53" y="1880"/>
                  </a:lnTo>
                  <a:lnTo>
                    <a:pt x="158" y="1838"/>
                  </a:lnTo>
                  <a:lnTo>
                    <a:pt x="175" y="2030"/>
                  </a:lnTo>
                  <a:lnTo>
                    <a:pt x="266" y="2030"/>
                  </a:lnTo>
                  <a:lnTo>
                    <a:pt x="460" y="2516"/>
                  </a:lnTo>
                  <a:lnTo>
                    <a:pt x="510" y="2328"/>
                  </a:lnTo>
                  <a:lnTo>
                    <a:pt x="455" y="2235"/>
                  </a:lnTo>
                  <a:lnTo>
                    <a:pt x="379" y="2129"/>
                  </a:lnTo>
                  <a:lnTo>
                    <a:pt x="354" y="2011"/>
                  </a:lnTo>
                  <a:lnTo>
                    <a:pt x="398" y="1899"/>
                  </a:lnTo>
                  <a:lnTo>
                    <a:pt x="489" y="1864"/>
                  </a:lnTo>
                  <a:lnTo>
                    <a:pt x="591" y="1893"/>
                  </a:lnTo>
                  <a:lnTo>
                    <a:pt x="643" y="2032"/>
                  </a:lnTo>
                  <a:lnTo>
                    <a:pt x="629" y="2108"/>
                  </a:lnTo>
                  <a:lnTo>
                    <a:pt x="563" y="2226"/>
                  </a:lnTo>
                  <a:lnTo>
                    <a:pt x="578" y="2372"/>
                  </a:lnTo>
                  <a:lnTo>
                    <a:pt x="690" y="2665"/>
                  </a:lnTo>
                  <a:lnTo>
                    <a:pt x="745" y="2142"/>
                  </a:lnTo>
                  <a:lnTo>
                    <a:pt x="734" y="2094"/>
                  </a:lnTo>
                  <a:lnTo>
                    <a:pt x="759" y="2055"/>
                  </a:lnTo>
                  <a:lnTo>
                    <a:pt x="736" y="2005"/>
                  </a:lnTo>
                  <a:lnTo>
                    <a:pt x="764" y="1971"/>
                  </a:lnTo>
                  <a:lnTo>
                    <a:pt x="749" y="1937"/>
                  </a:lnTo>
                  <a:lnTo>
                    <a:pt x="789" y="1902"/>
                  </a:lnTo>
                  <a:lnTo>
                    <a:pt x="802" y="1844"/>
                  </a:lnTo>
                  <a:lnTo>
                    <a:pt x="799" y="1733"/>
                  </a:lnTo>
                  <a:lnTo>
                    <a:pt x="907" y="1722"/>
                  </a:lnTo>
                  <a:lnTo>
                    <a:pt x="960" y="1722"/>
                  </a:lnTo>
                  <a:lnTo>
                    <a:pt x="964" y="1627"/>
                  </a:lnTo>
                  <a:lnTo>
                    <a:pt x="1230" y="1562"/>
                  </a:lnTo>
                  <a:lnTo>
                    <a:pt x="1314" y="1741"/>
                  </a:lnTo>
                  <a:lnTo>
                    <a:pt x="1042" y="2450"/>
                  </a:lnTo>
                  <a:lnTo>
                    <a:pt x="1034" y="2488"/>
                  </a:lnTo>
                  <a:lnTo>
                    <a:pt x="1169" y="2549"/>
                  </a:lnTo>
                  <a:lnTo>
                    <a:pt x="1205" y="2596"/>
                  </a:lnTo>
                  <a:lnTo>
                    <a:pt x="1205" y="2655"/>
                  </a:lnTo>
                  <a:lnTo>
                    <a:pt x="1122" y="2703"/>
                  </a:lnTo>
                  <a:lnTo>
                    <a:pt x="1072" y="2874"/>
                  </a:lnTo>
                  <a:lnTo>
                    <a:pt x="1032" y="3191"/>
                  </a:lnTo>
                  <a:lnTo>
                    <a:pt x="1215" y="3007"/>
                  </a:lnTo>
                  <a:lnTo>
                    <a:pt x="1377" y="2992"/>
                  </a:lnTo>
                  <a:lnTo>
                    <a:pt x="1342" y="2845"/>
                  </a:lnTo>
                  <a:lnTo>
                    <a:pt x="1363" y="2769"/>
                  </a:lnTo>
                  <a:lnTo>
                    <a:pt x="1812" y="2733"/>
                  </a:lnTo>
                  <a:lnTo>
                    <a:pt x="1810" y="2668"/>
                  </a:lnTo>
                  <a:lnTo>
                    <a:pt x="1863" y="2630"/>
                  </a:lnTo>
                  <a:lnTo>
                    <a:pt x="1928" y="2610"/>
                  </a:lnTo>
                  <a:lnTo>
                    <a:pt x="2051" y="2509"/>
                  </a:lnTo>
                  <a:lnTo>
                    <a:pt x="2050" y="2387"/>
                  </a:lnTo>
                  <a:lnTo>
                    <a:pt x="1702" y="2273"/>
                  </a:lnTo>
                  <a:lnTo>
                    <a:pt x="1597" y="1870"/>
                  </a:lnTo>
                  <a:lnTo>
                    <a:pt x="1428" y="1220"/>
                  </a:lnTo>
                  <a:lnTo>
                    <a:pt x="1352" y="931"/>
                  </a:lnTo>
                  <a:lnTo>
                    <a:pt x="1312" y="655"/>
                  </a:lnTo>
                  <a:lnTo>
                    <a:pt x="1308" y="57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4" name="Freeform 9"/>
            <p:cNvSpPr>
              <a:spLocks/>
            </p:cNvSpPr>
            <p:nvPr/>
          </p:nvSpPr>
          <p:spPr bwMode="auto">
            <a:xfrm>
              <a:off x="2842" y="1750"/>
              <a:ext cx="644" cy="1011"/>
            </a:xfrm>
            <a:custGeom>
              <a:avLst/>
              <a:gdLst>
                <a:gd name="T0" fmla="*/ 121 w 1289"/>
                <a:gd name="T1" fmla="*/ 8 h 2022"/>
                <a:gd name="T2" fmla="*/ 161 w 1289"/>
                <a:gd name="T3" fmla="*/ 22 h 2022"/>
                <a:gd name="T4" fmla="*/ 147 w 1289"/>
                <a:gd name="T5" fmla="*/ 127 h 2022"/>
                <a:gd name="T6" fmla="*/ 137 w 1289"/>
                <a:gd name="T7" fmla="*/ 143 h 2022"/>
                <a:gd name="T8" fmla="*/ 120 w 1289"/>
                <a:gd name="T9" fmla="*/ 242 h 2022"/>
                <a:gd name="T10" fmla="*/ 92 w 1289"/>
                <a:gd name="T11" fmla="*/ 253 h 2022"/>
                <a:gd name="T12" fmla="*/ 61 w 1289"/>
                <a:gd name="T13" fmla="*/ 243 h 2022"/>
                <a:gd name="T14" fmla="*/ 48 w 1289"/>
                <a:gd name="T15" fmla="*/ 168 h 2022"/>
                <a:gd name="T16" fmla="*/ 36 w 1289"/>
                <a:gd name="T17" fmla="*/ 157 h 2022"/>
                <a:gd name="T18" fmla="*/ 29 w 1289"/>
                <a:gd name="T19" fmla="*/ 143 h 2022"/>
                <a:gd name="T20" fmla="*/ 29 w 1289"/>
                <a:gd name="T21" fmla="*/ 128 h 2022"/>
                <a:gd name="T22" fmla="*/ 14 w 1289"/>
                <a:gd name="T23" fmla="*/ 135 h 2022"/>
                <a:gd name="T24" fmla="*/ 16 w 1289"/>
                <a:gd name="T25" fmla="*/ 117 h 2022"/>
                <a:gd name="T26" fmla="*/ 0 w 1289"/>
                <a:gd name="T27" fmla="*/ 92 h 2022"/>
                <a:gd name="T28" fmla="*/ 8 w 1289"/>
                <a:gd name="T29" fmla="*/ 65 h 2022"/>
                <a:gd name="T30" fmla="*/ 9 w 1289"/>
                <a:gd name="T31" fmla="*/ 38 h 2022"/>
                <a:gd name="T32" fmla="*/ 24 w 1289"/>
                <a:gd name="T33" fmla="*/ 35 h 2022"/>
                <a:gd name="T34" fmla="*/ 25 w 1289"/>
                <a:gd name="T35" fmla="*/ 54 h 2022"/>
                <a:gd name="T36" fmla="*/ 39 w 1289"/>
                <a:gd name="T37" fmla="*/ 67 h 2022"/>
                <a:gd name="T38" fmla="*/ 59 w 1289"/>
                <a:gd name="T39" fmla="*/ 107 h 2022"/>
                <a:gd name="T40" fmla="*/ 55 w 1289"/>
                <a:gd name="T41" fmla="*/ 82 h 2022"/>
                <a:gd name="T42" fmla="*/ 45 w 1289"/>
                <a:gd name="T43" fmla="*/ 51 h 2022"/>
                <a:gd name="T44" fmla="*/ 62 w 1289"/>
                <a:gd name="T45" fmla="*/ 37 h 2022"/>
                <a:gd name="T46" fmla="*/ 79 w 1289"/>
                <a:gd name="T47" fmla="*/ 46 h 2022"/>
                <a:gd name="T48" fmla="*/ 73 w 1289"/>
                <a:gd name="T49" fmla="*/ 80 h 2022"/>
                <a:gd name="T50" fmla="*/ 79 w 1289"/>
                <a:gd name="T51" fmla="*/ 118 h 2022"/>
                <a:gd name="T52" fmla="*/ 86 w 1289"/>
                <a:gd name="T53" fmla="*/ 135 h 2022"/>
                <a:gd name="T54" fmla="*/ 97 w 1289"/>
                <a:gd name="T55" fmla="*/ 69 h 2022"/>
                <a:gd name="T56" fmla="*/ 96 w 1289"/>
                <a:gd name="T57" fmla="*/ 60 h 2022"/>
                <a:gd name="T58" fmla="*/ 97 w 1289"/>
                <a:gd name="T59" fmla="*/ 51 h 2022"/>
                <a:gd name="T60" fmla="*/ 102 w 1289"/>
                <a:gd name="T61" fmla="*/ 42 h 2022"/>
                <a:gd name="T62" fmla="*/ 101 w 1289"/>
                <a:gd name="T63" fmla="*/ 20 h 2022"/>
                <a:gd name="T64" fmla="*/ 119 w 1289"/>
                <a:gd name="T65" fmla="*/ 21 h 2022"/>
                <a:gd name="T66" fmla="*/ 120 w 1289"/>
                <a:gd name="T67" fmla="*/ 16 h 202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289"/>
                <a:gd name="T103" fmla="*/ 0 h 2022"/>
                <a:gd name="T104" fmla="*/ 1289 w 1289"/>
                <a:gd name="T105" fmla="*/ 2022 h 202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289" h="2022">
                  <a:moveTo>
                    <a:pt x="964" y="125"/>
                  </a:moveTo>
                  <a:lnTo>
                    <a:pt x="975" y="60"/>
                  </a:lnTo>
                  <a:lnTo>
                    <a:pt x="1222" y="0"/>
                  </a:lnTo>
                  <a:lnTo>
                    <a:pt x="1289" y="173"/>
                  </a:lnTo>
                  <a:lnTo>
                    <a:pt x="1027" y="925"/>
                  </a:lnTo>
                  <a:lnTo>
                    <a:pt x="1181" y="1017"/>
                  </a:lnTo>
                  <a:lnTo>
                    <a:pt x="1173" y="1087"/>
                  </a:lnTo>
                  <a:lnTo>
                    <a:pt x="1103" y="1144"/>
                  </a:lnTo>
                  <a:lnTo>
                    <a:pt x="998" y="1667"/>
                  </a:lnTo>
                  <a:lnTo>
                    <a:pt x="960" y="1931"/>
                  </a:lnTo>
                  <a:lnTo>
                    <a:pt x="905" y="1999"/>
                  </a:lnTo>
                  <a:lnTo>
                    <a:pt x="743" y="2022"/>
                  </a:lnTo>
                  <a:lnTo>
                    <a:pt x="527" y="1986"/>
                  </a:lnTo>
                  <a:lnTo>
                    <a:pt x="494" y="1942"/>
                  </a:lnTo>
                  <a:lnTo>
                    <a:pt x="460" y="1577"/>
                  </a:lnTo>
                  <a:lnTo>
                    <a:pt x="386" y="1342"/>
                  </a:lnTo>
                  <a:lnTo>
                    <a:pt x="338" y="1271"/>
                  </a:lnTo>
                  <a:lnTo>
                    <a:pt x="295" y="1256"/>
                  </a:lnTo>
                  <a:lnTo>
                    <a:pt x="238" y="1197"/>
                  </a:lnTo>
                  <a:lnTo>
                    <a:pt x="236" y="1144"/>
                  </a:lnTo>
                  <a:lnTo>
                    <a:pt x="293" y="1093"/>
                  </a:lnTo>
                  <a:lnTo>
                    <a:pt x="232" y="1022"/>
                  </a:lnTo>
                  <a:lnTo>
                    <a:pt x="190" y="1091"/>
                  </a:lnTo>
                  <a:lnTo>
                    <a:pt x="114" y="1075"/>
                  </a:lnTo>
                  <a:lnTo>
                    <a:pt x="99" y="1036"/>
                  </a:lnTo>
                  <a:lnTo>
                    <a:pt x="131" y="933"/>
                  </a:lnTo>
                  <a:lnTo>
                    <a:pt x="76" y="849"/>
                  </a:lnTo>
                  <a:lnTo>
                    <a:pt x="0" y="730"/>
                  </a:lnTo>
                  <a:lnTo>
                    <a:pt x="15" y="600"/>
                  </a:lnTo>
                  <a:lnTo>
                    <a:pt x="70" y="519"/>
                  </a:lnTo>
                  <a:lnTo>
                    <a:pt x="135" y="467"/>
                  </a:lnTo>
                  <a:lnTo>
                    <a:pt x="78" y="300"/>
                  </a:lnTo>
                  <a:lnTo>
                    <a:pt x="158" y="279"/>
                  </a:lnTo>
                  <a:lnTo>
                    <a:pt x="196" y="279"/>
                  </a:lnTo>
                  <a:lnTo>
                    <a:pt x="183" y="347"/>
                  </a:lnTo>
                  <a:lnTo>
                    <a:pt x="202" y="425"/>
                  </a:lnTo>
                  <a:lnTo>
                    <a:pt x="264" y="446"/>
                  </a:lnTo>
                  <a:lnTo>
                    <a:pt x="312" y="534"/>
                  </a:lnTo>
                  <a:lnTo>
                    <a:pt x="435" y="923"/>
                  </a:lnTo>
                  <a:lnTo>
                    <a:pt x="477" y="849"/>
                  </a:lnTo>
                  <a:lnTo>
                    <a:pt x="502" y="741"/>
                  </a:lnTo>
                  <a:lnTo>
                    <a:pt x="447" y="650"/>
                  </a:lnTo>
                  <a:lnTo>
                    <a:pt x="373" y="536"/>
                  </a:lnTo>
                  <a:lnTo>
                    <a:pt x="365" y="406"/>
                  </a:lnTo>
                  <a:lnTo>
                    <a:pt x="424" y="313"/>
                  </a:lnTo>
                  <a:lnTo>
                    <a:pt x="496" y="289"/>
                  </a:lnTo>
                  <a:lnTo>
                    <a:pt x="557" y="306"/>
                  </a:lnTo>
                  <a:lnTo>
                    <a:pt x="639" y="363"/>
                  </a:lnTo>
                  <a:lnTo>
                    <a:pt x="675" y="482"/>
                  </a:lnTo>
                  <a:lnTo>
                    <a:pt x="586" y="633"/>
                  </a:lnTo>
                  <a:lnTo>
                    <a:pt x="570" y="731"/>
                  </a:lnTo>
                  <a:lnTo>
                    <a:pt x="639" y="944"/>
                  </a:lnTo>
                  <a:lnTo>
                    <a:pt x="639" y="1072"/>
                  </a:lnTo>
                  <a:lnTo>
                    <a:pt x="688" y="1075"/>
                  </a:lnTo>
                  <a:lnTo>
                    <a:pt x="770" y="614"/>
                  </a:lnTo>
                  <a:lnTo>
                    <a:pt x="779" y="551"/>
                  </a:lnTo>
                  <a:lnTo>
                    <a:pt x="755" y="507"/>
                  </a:lnTo>
                  <a:lnTo>
                    <a:pt x="774" y="480"/>
                  </a:lnTo>
                  <a:lnTo>
                    <a:pt x="757" y="427"/>
                  </a:lnTo>
                  <a:lnTo>
                    <a:pt x="783" y="404"/>
                  </a:lnTo>
                  <a:lnTo>
                    <a:pt x="766" y="368"/>
                  </a:lnTo>
                  <a:lnTo>
                    <a:pt x="817" y="336"/>
                  </a:lnTo>
                  <a:lnTo>
                    <a:pt x="812" y="281"/>
                  </a:lnTo>
                  <a:lnTo>
                    <a:pt x="814" y="154"/>
                  </a:lnTo>
                  <a:lnTo>
                    <a:pt x="871" y="146"/>
                  </a:lnTo>
                  <a:lnTo>
                    <a:pt x="954" y="161"/>
                  </a:lnTo>
                  <a:lnTo>
                    <a:pt x="964" y="12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5" name="Freeform 10"/>
            <p:cNvSpPr>
              <a:spLocks/>
            </p:cNvSpPr>
            <p:nvPr/>
          </p:nvSpPr>
          <p:spPr bwMode="auto">
            <a:xfrm>
              <a:off x="3029" y="2224"/>
              <a:ext cx="413" cy="540"/>
            </a:xfrm>
            <a:custGeom>
              <a:avLst/>
              <a:gdLst>
                <a:gd name="T0" fmla="*/ 10 w 826"/>
                <a:gd name="T1" fmla="*/ 42 h 1080"/>
                <a:gd name="T2" fmla="*/ 12 w 826"/>
                <a:gd name="T3" fmla="*/ 50 h 1080"/>
                <a:gd name="T4" fmla="*/ 22 w 826"/>
                <a:gd name="T5" fmla="*/ 68 h 1080"/>
                <a:gd name="T6" fmla="*/ 16 w 826"/>
                <a:gd name="T7" fmla="*/ 79 h 1080"/>
                <a:gd name="T8" fmla="*/ 23 w 826"/>
                <a:gd name="T9" fmla="*/ 98 h 1080"/>
                <a:gd name="T10" fmla="*/ 30 w 826"/>
                <a:gd name="T11" fmla="*/ 114 h 1080"/>
                <a:gd name="T12" fmla="*/ 22 w 826"/>
                <a:gd name="T13" fmla="*/ 131 h 1080"/>
                <a:gd name="T14" fmla="*/ 43 w 826"/>
                <a:gd name="T15" fmla="*/ 135 h 1080"/>
                <a:gd name="T16" fmla="*/ 65 w 826"/>
                <a:gd name="T17" fmla="*/ 108 h 1080"/>
                <a:gd name="T18" fmla="*/ 81 w 826"/>
                <a:gd name="T19" fmla="*/ 86 h 1080"/>
                <a:gd name="T20" fmla="*/ 90 w 826"/>
                <a:gd name="T21" fmla="*/ 27 h 1080"/>
                <a:gd name="T22" fmla="*/ 103 w 826"/>
                <a:gd name="T23" fmla="*/ 9 h 1080"/>
                <a:gd name="T24" fmla="*/ 83 w 826"/>
                <a:gd name="T25" fmla="*/ 0 h 1080"/>
                <a:gd name="T26" fmla="*/ 42 w 826"/>
                <a:gd name="T27" fmla="*/ 14 h 1080"/>
                <a:gd name="T28" fmla="*/ 33 w 826"/>
                <a:gd name="T29" fmla="*/ 13 h 1080"/>
                <a:gd name="T30" fmla="*/ 26 w 826"/>
                <a:gd name="T31" fmla="*/ 23 h 1080"/>
                <a:gd name="T32" fmla="*/ 13 w 826"/>
                <a:gd name="T33" fmla="*/ 19 h 1080"/>
                <a:gd name="T34" fmla="*/ 0 w 826"/>
                <a:gd name="T35" fmla="*/ 32 h 1080"/>
                <a:gd name="T36" fmla="*/ 10 w 826"/>
                <a:gd name="T37" fmla="*/ 42 h 1080"/>
                <a:gd name="T38" fmla="*/ 10 w 826"/>
                <a:gd name="T39" fmla="*/ 42 h 1080"/>
                <a:gd name="T40" fmla="*/ 10 w 826"/>
                <a:gd name="T41" fmla="*/ 42 h 108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826"/>
                <a:gd name="T64" fmla="*/ 0 h 1080"/>
                <a:gd name="T65" fmla="*/ 826 w 826"/>
                <a:gd name="T66" fmla="*/ 1080 h 108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826" h="1080">
                  <a:moveTo>
                    <a:pt x="74" y="337"/>
                  </a:moveTo>
                  <a:lnTo>
                    <a:pt x="91" y="397"/>
                  </a:lnTo>
                  <a:lnTo>
                    <a:pt x="174" y="540"/>
                  </a:lnTo>
                  <a:lnTo>
                    <a:pt x="125" y="633"/>
                  </a:lnTo>
                  <a:lnTo>
                    <a:pt x="182" y="781"/>
                  </a:lnTo>
                  <a:lnTo>
                    <a:pt x="243" y="914"/>
                  </a:lnTo>
                  <a:lnTo>
                    <a:pt x="169" y="1042"/>
                  </a:lnTo>
                  <a:lnTo>
                    <a:pt x="340" y="1080"/>
                  </a:lnTo>
                  <a:lnTo>
                    <a:pt x="517" y="863"/>
                  </a:lnTo>
                  <a:lnTo>
                    <a:pt x="644" y="692"/>
                  </a:lnTo>
                  <a:lnTo>
                    <a:pt x="716" y="217"/>
                  </a:lnTo>
                  <a:lnTo>
                    <a:pt x="826" y="72"/>
                  </a:lnTo>
                  <a:lnTo>
                    <a:pt x="663" y="0"/>
                  </a:lnTo>
                  <a:lnTo>
                    <a:pt x="330" y="114"/>
                  </a:lnTo>
                  <a:lnTo>
                    <a:pt x="262" y="101"/>
                  </a:lnTo>
                  <a:lnTo>
                    <a:pt x="201" y="181"/>
                  </a:lnTo>
                  <a:lnTo>
                    <a:pt x="106" y="156"/>
                  </a:lnTo>
                  <a:lnTo>
                    <a:pt x="0" y="253"/>
                  </a:lnTo>
                  <a:lnTo>
                    <a:pt x="74" y="337"/>
                  </a:lnTo>
                  <a:close/>
                </a:path>
              </a:pathLst>
            </a:custGeom>
            <a:solidFill>
              <a:srgbClr val="B2FA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6" name="Freeform 11"/>
            <p:cNvSpPr>
              <a:spLocks/>
            </p:cNvSpPr>
            <p:nvPr/>
          </p:nvSpPr>
          <p:spPr bwMode="auto">
            <a:xfrm>
              <a:off x="2948" y="1974"/>
              <a:ext cx="145" cy="352"/>
            </a:xfrm>
            <a:custGeom>
              <a:avLst/>
              <a:gdLst>
                <a:gd name="T0" fmla="*/ 0 w 291"/>
                <a:gd name="T1" fmla="*/ 3 h 703"/>
                <a:gd name="T2" fmla="*/ 6 w 291"/>
                <a:gd name="T3" fmla="*/ 9 h 703"/>
                <a:gd name="T4" fmla="*/ 9 w 291"/>
                <a:gd name="T5" fmla="*/ 20 h 703"/>
                <a:gd name="T6" fmla="*/ 14 w 291"/>
                <a:gd name="T7" fmla="*/ 30 h 703"/>
                <a:gd name="T8" fmla="*/ 14 w 291"/>
                <a:gd name="T9" fmla="*/ 38 h 703"/>
                <a:gd name="T10" fmla="*/ 20 w 291"/>
                <a:gd name="T11" fmla="*/ 47 h 703"/>
                <a:gd name="T12" fmla="*/ 18 w 291"/>
                <a:gd name="T13" fmla="*/ 52 h 703"/>
                <a:gd name="T14" fmla="*/ 22 w 291"/>
                <a:gd name="T15" fmla="*/ 57 h 703"/>
                <a:gd name="T16" fmla="*/ 17 w 291"/>
                <a:gd name="T17" fmla="*/ 68 h 703"/>
                <a:gd name="T18" fmla="*/ 24 w 291"/>
                <a:gd name="T19" fmla="*/ 68 h 703"/>
                <a:gd name="T20" fmla="*/ 28 w 291"/>
                <a:gd name="T21" fmla="*/ 73 h 703"/>
                <a:gd name="T22" fmla="*/ 26 w 291"/>
                <a:gd name="T23" fmla="*/ 88 h 703"/>
                <a:gd name="T24" fmla="*/ 36 w 291"/>
                <a:gd name="T25" fmla="*/ 88 h 703"/>
                <a:gd name="T26" fmla="*/ 32 w 291"/>
                <a:gd name="T27" fmla="*/ 68 h 703"/>
                <a:gd name="T28" fmla="*/ 22 w 291"/>
                <a:gd name="T29" fmla="*/ 34 h 703"/>
                <a:gd name="T30" fmla="*/ 11 w 291"/>
                <a:gd name="T31" fmla="*/ 7 h 703"/>
                <a:gd name="T32" fmla="*/ 4 w 291"/>
                <a:gd name="T33" fmla="*/ 0 h 703"/>
                <a:gd name="T34" fmla="*/ 0 w 291"/>
                <a:gd name="T35" fmla="*/ 3 h 703"/>
                <a:gd name="T36" fmla="*/ 0 w 291"/>
                <a:gd name="T37" fmla="*/ 3 h 703"/>
                <a:gd name="T38" fmla="*/ 0 w 291"/>
                <a:gd name="T39" fmla="*/ 3 h 7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1"/>
                <a:gd name="T61" fmla="*/ 0 h 703"/>
                <a:gd name="T62" fmla="*/ 291 w 291"/>
                <a:gd name="T63" fmla="*/ 703 h 70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1" h="703">
                  <a:moveTo>
                    <a:pt x="0" y="23"/>
                  </a:moveTo>
                  <a:lnTo>
                    <a:pt x="49" y="71"/>
                  </a:lnTo>
                  <a:lnTo>
                    <a:pt x="74" y="154"/>
                  </a:lnTo>
                  <a:lnTo>
                    <a:pt x="118" y="238"/>
                  </a:lnTo>
                  <a:lnTo>
                    <a:pt x="116" y="301"/>
                  </a:lnTo>
                  <a:lnTo>
                    <a:pt x="167" y="375"/>
                  </a:lnTo>
                  <a:lnTo>
                    <a:pt x="150" y="415"/>
                  </a:lnTo>
                  <a:lnTo>
                    <a:pt x="177" y="453"/>
                  </a:lnTo>
                  <a:lnTo>
                    <a:pt x="137" y="540"/>
                  </a:lnTo>
                  <a:lnTo>
                    <a:pt x="198" y="542"/>
                  </a:lnTo>
                  <a:lnTo>
                    <a:pt x="226" y="582"/>
                  </a:lnTo>
                  <a:lnTo>
                    <a:pt x="211" y="703"/>
                  </a:lnTo>
                  <a:lnTo>
                    <a:pt x="291" y="698"/>
                  </a:lnTo>
                  <a:lnTo>
                    <a:pt x="262" y="540"/>
                  </a:lnTo>
                  <a:lnTo>
                    <a:pt x="177" y="270"/>
                  </a:lnTo>
                  <a:lnTo>
                    <a:pt x="89" y="50"/>
                  </a:lnTo>
                  <a:lnTo>
                    <a:pt x="38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FCC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7" name="Freeform 12"/>
            <p:cNvSpPr>
              <a:spLocks/>
            </p:cNvSpPr>
            <p:nvPr/>
          </p:nvSpPr>
          <p:spPr bwMode="auto">
            <a:xfrm>
              <a:off x="2866" y="2005"/>
              <a:ext cx="181" cy="328"/>
            </a:xfrm>
            <a:custGeom>
              <a:avLst/>
              <a:gdLst>
                <a:gd name="T0" fmla="*/ 11 w 362"/>
                <a:gd name="T1" fmla="*/ 0 h 658"/>
                <a:gd name="T2" fmla="*/ 5 w 362"/>
                <a:gd name="T3" fmla="*/ 7 h 658"/>
                <a:gd name="T4" fmla="*/ 2 w 362"/>
                <a:gd name="T5" fmla="*/ 18 h 658"/>
                <a:gd name="T6" fmla="*/ 0 w 362"/>
                <a:gd name="T7" fmla="*/ 26 h 658"/>
                <a:gd name="T8" fmla="*/ 4 w 362"/>
                <a:gd name="T9" fmla="*/ 34 h 658"/>
                <a:gd name="T10" fmla="*/ 3 w 362"/>
                <a:gd name="T11" fmla="*/ 40 h 658"/>
                <a:gd name="T12" fmla="*/ 10 w 362"/>
                <a:gd name="T13" fmla="*/ 51 h 658"/>
                <a:gd name="T14" fmla="*/ 12 w 362"/>
                <a:gd name="T15" fmla="*/ 58 h 658"/>
                <a:gd name="T16" fmla="*/ 8 w 362"/>
                <a:gd name="T17" fmla="*/ 67 h 658"/>
                <a:gd name="T18" fmla="*/ 11 w 362"/>
                <a:gd name="T19" fmla="*/ 74 h 658"/>
                <a:gd name="T20" fmla="*/ 27 w 362"/>
                <a:gd name="T21" fmla="*/ 66 h 658"/>
                <a:gd name="T22" fmla="*/ 35 w 362"/>
                <a:gd name="T23" fmla="*/ 82 h 658"/>
                <a:gd name="T24" fmla="*/ 45 w 362"/>
                <a:gd name="T25" fmla="*/ 81 h 658"/>
                <a:gd name="T26" fmla="*/ 45 w 362"/>
                <a:gd name="T27" fmla="*/ 76 h 658"/>
                <a:gd name="T28" fmla="*/ 41 w 362"/>
                <a:gd name="T29" fmla="*/ 60 h 658"/>
                <a:gd name="T30" fmla="*/ 31 w 362"/>
                <a:gd name="T31" fmla="*/ 56 h 658"/>
                <a:gd name="T32" fmla="*/ 37 w 362"/>
                <a:gd name="T33" fmla="*/ 44 h 658"/>
                <a:gd name="T34" fmla="*/ 30 w 362"/>
                <a:gd name="T35" fmla="*/ 30 h 658"/>
                <a:gd name="T36" fmla="*/ 25 w 362"/>
                <a:gd name="T37" fmla="*/ 20 h 658"/>
                <a:gd name="T38" fmla="*/ 24 w 362"/>
                <a:gd name="T39" fmla="*/ 8 h 658"/>
                <a:gd name="T40" fmla="*/ 11 w 362"/>
                <a:gd name="T41" fmla="*/ 0 h 658"/>
                <a:gd name="T42" fmla="*/ 11 w 362"/>
                <a:gd name="T43" fmla="*/ 0 h 658"/>
                <a:gd name="T44" fmla="*/ 11 w 362"/>
                <a:gd name="T45" fmla="*/ 0 h 6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62"/>
                <a:gd name="T70" fmla="*/ 0 h 658"/>
                <a:gd name="T71" fmla="*/ 362 w 362"/>
                <a:gd name="T72" fmla="*/ 658 h 6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62" h="658">
                  <a:moveTo>
                    <a:pt x="92" y="0"/>
                  </a:moveTo>
                  <a:lnTo>
                    <a:pt x="37" y="63"/>
                  </a:lnTo>
                  <a:lnTo>
                    <a:pt x="14" y="146"/>
                  </a:lnTo>
                  <a:lnTo>
                    <a:pt x="0" y="215"/>
                  </a:lnTo>
                  <a:lnTo>
                    <a:pt x="29" y="278"/>
                  </a:lnTo>
                  <a:lnTo>
                    <a:pt x="25" y="321"/>
                  </a:lnTo>
                  <a:lnTo>
                    <a:pt x="78" y="414"/>
                  </a:lnTo>
                  <a:lnTo>
                    <a:pt x="94" y="468"/>
                  </a:lnTo>
                  <a:lnTo>
                    <a:pt x="63" y="540"/>
                  </a:lnTo>
                  <a:lnTo>
                    <a:pt x="92" y="593"/>
                  </a:lnTo>
                  <a:lnTo>
                    <a:pt x="213" y="534"/>
                  </a:lnTo>
                  <a:lnTo>
                    <a:pt x="274" y="658"/>
                  </a:lnTo>
                  <a:lnTo>
                    <a:pt x="356" y="656"/>
                  </a:lnTo>
                  <a:lnTo>
                    <a:pt x="362" y="610"/>
                  </a:lnTo>
                  <a:lnTo>
                    <a:pt x="324" y="483"/>
                  </a:lnTo>
                  <a:lnTo>
                    <a:pt x="246" y="454"/>
                  </a:lnTo>
                  <a:lnTo>
                    <a:pt x="293" y="359"/>
                  </a:lnTo>
                  <a:lnTo>
                    <a:pt x="244" y="243"/>
                  </a:lnTo>
                  <a:lnTo>
                    <a:pt x="204" y="162"/>
                  </a:lnTo>
                  <a:lnTo>
                    <a:pt x="196" y="67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FCC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8" name="Freeform 13"/>
            <p:cNvSpPr>
              <a:spLocks/>
            </p:cNvSpPr>
            <p:nvPr/>
          </p:nvSpPr>
          <p:spPr bwMode="auto">
            <a:xfrm>
              <a:off x="3232" y="1750"/>
              <a:ext cx="221" cy="569"/>
            </a:xfrm>
            <a:custGeom>
              <a:avLst/>
              <a:gdLst>
                <a:gd name="T0" fmla="*/ 26 w 441"/>
                <a:gd name="T1" fmla="*/ 10 h 1138"/>
                <a:gd name="T2" fmla="*/ 56 w 441"/>
                <a:gd name="T3" fmla="*/ 0 h 1138"/>
                <a:gd name="T4" fmla="*/ 20 w 441"/>
                <a:gd name="T5" fmla="*/ 140 h 1138"/>
                <a:gd name="T6" fmla="*/ 0 w 441"/>
                <a:gd name="T7" fmla="*/ 142 h 1138"/>
                <a:gd name="T8" fmla="*/ 26 w 441"/>
                <a:gd name="T9" fmla="*/ 10 h 1138"/>
                <a:gd name="T10" fmla="*/ 26 w 441"/>
                <a:gd name="T11" fmla="*/ 10 h 1138"/>
                <a:gd name="T12" fmla="*/ 26 w 441"/>
                <a:gd name="T13" fmla="*/ 10 h 113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41"/>
                <a:gd name="T22" fmla="*/ 0 h 1138"/>
                <a:gd name="T23" fmla="*/ 441 w 441"/>
                <a:gd name="T24" fmla="*/ 1138 h 113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41" h="1138">
                  <a:moveTo>
                    <a:pt x="204" y="81"/>
                  </a:moveTo>
                  <a:lnTo>
                    <a:pt x="441" y="0"/>
                  </a:lnTo>
                  <a:lnTo>
                    <a:pt x="156" y="1119"/>
                  </a:lnTo>
                  <a:lnTo>
                    <a:pt x="0" y="1138"/>
                  </a:lnTo>
                  <a:lnTo>
                    <a:pt x="204" y="81"/>
                  </a:lnTo>
                  <a:close/>
                </a:path>
              </a:pathLst>
            </a:custGeom>
            <a:solidFill>
              <a:srgbClr val="FFD18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9" name="Freeform 14"/>
            <p:cNvSpPr>
              <a:spLocks/>
            </p:cNvSpPr>
            <p:nvPr/>
          </p:nvSpPr>
          <p:spPr bwMode="auto">
            <a:xfrm>
              <a:off x="3226" y="1925"/>
              <a:ext cx="101" cy="103"/>
            </a:xfrm>
            <a:custGeom>
              <a:avLst/>
              <a:gdLst>
                <a:gd name="T0" fmla="*/ 15 w 203"/>
                <a:gd name="T1" fmla="*/ 25 h 208"/>
                <a:gd name="T2" fmla="*/ 22 w 203"/>
                <a:gd name="T3" fmla="*/ 18 h 208"/>
                <a:gd name="T4" fmla="*/ 21 w 203"/>
                <a:gd name="T5" fmla="*/ 11 h 208"/>
                <a:gd name="T6" fmla="*/ 25 w 203"/>
                <a:gd name="T7" fmla="*/ 7 h 208"/>
                <a:gd name="T8" fmla="*/ 19 w 203"/>
                <a:gd name="T9" fmla="*/ 0 h 208"/>
                <a:gd name="T10" fmla="*/ 16 w 203"/>
                <a:gd name="T11" fmla="*/ 4 h 208"/>
                <a:gd name="T12" fmla="*/ 6 w 203"/>
                <a:gd name="T13" fmla="*/ 2 h 208"/>
                <a:gd name="T14" fmla="*/ 1 w 203"/>
                <a:gd name="T15" fmla="*/ 5 h 208"/>
                <a:gd name="T16" fmla="*/ 3 w 203"/>
                <a:gd name="T17" fmla="*/ 10 h 208"/>
                <a:gd name="T18" fmla="*/ 0 w 203"/>
                <a:gd name="T19" fmla="*/ 12 h 208"/>
                <a:gd name="T20" fmla="*/ 4 w 203"/>
                <a:gd name="T21" fmla="*/ 16 h 208"/>
                <a:gd name="T22" fmla="*/ 1 w 203"/>
                <a:gd name="T23" fmla="*/ 20 h 208"/>
                <a:gd name="T24" fmla="*/ 15 w 203"/>
                <a:gd name="T25" fmla="*/ 25 h 208"/>
                <a:gd name="T26" fmla="*/ 15 w 203"/>
                <a:gd name="T27" fmla="*/ 25 h 208"/>
                <a:gd name="T28" fmla="*/ 15 w 203"/>
                <a:gd name="T29" fmla="*/ 25 h 20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3"/>
                <a:gd name="T46" fmla="*/ 0 h 208"/>
                <a:gd name="T47" fmla="*/ 203 w 203"/>
                <a:gd name="T48" fmla="*/ 208 h 20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3" h="208">
                  <a:moveTo>
                    <a:pt x="126" y="208"/>
                  </a:moveTo>
                  <a:lnTo>
                    <a:pt x="181" y="152"/>
                  </a:lnTo>
                  <a:lnTo>
                    <a:pt x="171" y="93"/>
                  </a:lnTo>
                  <a:lnTo>
                    <a:pt x="203" y="59"/>
                  </a:lnTo>
                  <a:lnTo>
                    <a:pt x="156" y="0"/>
                  </a:lnTo>
                  <a:lnTo>
                    <a:pt x="131" y="38"/>
                  </a:lnTo>
                  <a:lnTo>
                    <a:pt x="51" y="21"/>
                  </a:lnTo>
                  <a:lnTo>
                    <a:pt x="11" y="44"/>
                  </a:lnTo>
                  <a:lnTo>
                    <a:pt x="30" y="80"/>
                  </a:lnTo>
                  <a:lnTo>
                    <a:pt x="0" y="99"/>
                  </a:lnTo>
                  <a:lnTo>
                    <a:pt x="38" y="133"/>
                  </a:lnTo>
                  <a:lnTo>
                    <a:pt x="10" y="162"/>
                  </a:lnTo>
                  <a:lnTo>
                    <a:pt x="126" y="208"/>
                  </a:lnTo>
                  <a:close/>
                </a:path>
              </a:pathLst>
            </a:custGeom>
            <a:solidFill>
              <a:srgbClr val="A3A3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0" name="Freeform 15"/>
            <p:cNvSpPr>
              <a:spLocks/>
            </p:cNvSpPr>
            <p:nvPr/>
          </p:nvSpPr>
          <p:spPr bwMode="auto">
            <a:xfrm>
              <a:off x="3260" y="1831"/>
              <a:ext cx="59" cy="93"/>
            </a:xfrm>
            <a:custGeom>
              <a:avLst/>
              <a:gdLst>
                <a:gd name="T0" fmla="*/ 3 w 118"/>
                <a:gd name="T1" fmla="*/ 23 h 186"/>
                <a:gd name="T2" fmla="*/ 0 w 118"/>
                <a:gd name="T3" fmla="*/ 6 h 186"/>
                <a:gd name="T4" fmla="*/ 15 w 118"/>
                <a:gd name="T5" fmla="*/ 0 h 186"/>
                <a:gd name="T6" fmla="*/ 9 w 118"/>
                <a:gd name="T7" fmla="*/ 23 h 186"/>
                <a:gd name="T8" fmla="*/ 3 w 118"/>
                <a:gd name="T9" fmla="*/ 23 h 186"/>
                <a:gd name="T10" fmla="*/ 3 w 118"/>
                <a:gd name="T11" fmla="*/ 23 h 186"/>
                <a:gd name="T12" fmla="*/ 3 w 118"/>
                <a:gd name="T13" fmla="*/ 23 h 18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8"/>
                <a:gd name="T22" fmla="*/ 0 h 186"/>
                <a:gd name="T23" fmla="*/ 118 w 118"/>
                <a:gd name="T24" fmla="*/ 186 h 18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8" h="186">
                  <a:moveTo>
                    <a:pt x="19" y="177"/>
                  </a:moveTo>
                  <a:lnTo>
                    <a:pt x="0" y="44"/>
                  </a:lnTo>
                  <a:lnTo>
                    <a:pt x="118" y="0"/>
                  </a:lnTo>
                  <a:lnTo>
                    <a:pt x="71" y="186"/>
                  </a:lnTo>
                  <a:lnTo>
                    <a:pt x="19" y="177"/>
                  </a:lnTo>
                  <a:close/>
                </a:path>
              </a:pathLst>
            </a:custGeom>
            <a:solidFill>
              <a:srgbClr val="FFB2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1" name="Freeform 16"/>
            <p:cNvSpPr>
              <a:spLocks/>
            </p:cNvSpPr>
            <p:nvPr/>
          </p:nvSpPr>
          <p:spPr bwMode="auto">
            <a:xfrm>
              <a:off x="3070" y="1980"/>
              <a:ext cx="108" cy="343"/>
            </a:xfrm>
            <a:custGeom>
              <a:avLst/>
              <a:gdLst>
                <a:gd name="T0" fmla="*/ 23 w 217"/>
                <a:gd name="T1" fmla="*/ 0 h 686"/>
                <a:gd name="T2" fmla="*/ 21 w 217"/>
                <a:gd name="T3" fmla="*/ 10 h 686"/>
                <a:gd name="T4" fmla="*/ 13 w 217"/>
                <a:gd name="T5" fmla="*/ 24 h 686"/>
                <a:gd name="T6" fmla="*/ 9 w 217"/>
                <a:gd name="T7" fmla="*/ 27 h 686"/>
                <a:gd name="T8" fmla="*/ 11 w 217"/>
                <a:gd name="T9" fmla="*/ 40 h 686"/>
                <a:gd name="T10" fmla="*/ 9 w 217"/>
                <a:gd name="T11" fmla="*/ 52 h 686"/>
                <a:gd name="T12" fmla="*/ 9 w 217"/>
                <a:gd name="T13" fmla="*/ 58 h 686"/>
                <a:gd name="T14" fmla="*/ 15 w 217"/>
                <a:gd name="T15" fmla="*/ 75 h 686"/>
                <a:gd name="T16" fmla="*/ 0 w 217"/>
                <a:gd name="T17" fmla="*/ 64 h 686"/>
                <a:gd name="T18" fmla="*/ 6 w 217"/>
                <a:gd name="T19" fmla="*/ 86 h 686"/>
                <a:gd name="T20" fmla="*/ 21 w 217"/>
                <a:gd name="T21" fmla="*/ 85 h 686"/>
                <a:gd name="T22" fmla="*/ 24 w 217"/>
                <a:gd name="T23" fmla="*/ 66 h 686"/>
                <a:gd name="T24" fmla="*/ 16 w 217"/>
                <a:gd name="T25" fmla="*/ 45 h 686"/>
                <a:gd name="T26" fmla="*/ 17 w 217"/>
                <a:gd name="T27" fmla="*/ 31 h 686"/>
                <a:gd name="T28" fmla="*/ 22 w 217"/>
                <a:gd name="T29" fmla="*/ 14 h 686"/>
                <a:gd name="T30" fmla="*/ 27 w 217"/>
                <a:gd name="T31" fmla="*/ 5 h 686"/>
                <a:gd name="T32" fmla="*/ 23 w 217"/>
                <a:gd name="T33" fmla="*/ 0 h 686"/>
                <a:gd name="T34" fmla="*/ 23 w 217"/>
                <a:gd name="T35" fmla="*/ 0 h 686"/>
                <a:gd name="T36" fmla="*/ 23 w 217"/>
                <a:gd name="T37" fmla="*/ 0 h 68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7"/>
                <a:gd name="T58" fmla="*/ 0 h 686"/>
                <a:gd name="T59" fmla="*/ 217 w 217"/>
                <a:gd name="T60" fmla="*/ 686 h 68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7" h="686">
                  <a:moveTo>
                    <a:pt x="190" y="0"/>
                  </a:moveTo>
                  <a:lnTo>
                    <a:pt x="175" y="76"/>
                  </a:lnTo>
                  <a:lnTo>
                    <a:pt x="107" y="192"/>
                  </a:lnTo>
                  <a:lnTo>
                    <a:pt x="73" y="220"/>
                  </a:lnTo>
                  <a:lnTo>
                    <a:pt x="90" y="319"/>
                  </a:lnTo>
                  <a:lnTo>
                    <a:pt x="78" y="418"/>
                  </a:lnTo>
                  <a:lnTo>
                    <a:pt x="73" y="461"/>
                  </a:lnTo>
                  <a:lnTo>
                    <a:pt x="126" y="598"/>
                  </a:lnTo>
                  <a:lnTo>
                    <a:pt x="0" y="511"/>
                  </a:lnTo>
                  <a:lnTo>
                    <a:pt x="48" y="686"/>
                  </a:lnTo>
                  <a:lnTo>
                    <a:pt x="175" y="674"/>
                  </a:lnTo>
                  <a:lnTo>
                    <a:pt x="192" y="524"/>
                  </a:lnTo>
                  <a:lnTo>
                    <a:pt x="131" y="363"/>
                  </a:lnTo>
                  <a:lnTo>
                    <a:pt x="137" y="249"/>
                  </a:lnTo>
                  <a:lnTo>
                    <a:pt x="183" y="114"/>
                  </a:lnTo>
                  <a:lnTo>
                    <a:pt x="217" y="40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A3A3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2" name="Freeform 17"/>
            <p:cNvSpPr>
              <a:spLocks/>
            </p:cNvSpPr>
            <p:nvPr/>
          </p:nvSpPr>
          <p:spPr bwMode="auto">
            <a:xfrm>
              <a:off x="3055" y="1927"/>
              <a:ext cx="84" cy="117"/>
            </a:xfrm>
            <a:custGeom>
              <a:avLst/>
              <a:gdLst>
                <a:gd name="T0" fmla="*/ 21 w 167"/>
                <a:gd name="T1" fmla="*/ 9 h 236"/>
                <a:gd name="T2" fmla="*/ 14 w 167"/>
                <a:gd name="T3" fmla="*/ 0 h 236"/>
                <a:gd name="T4" fmla="*/ 6 w 167"/>
                <a:gd name="T5" fmla="*/ 0 h 236"/>
                <a:gd name="T6" fmla="*/ 1 w 167"/>
                <a:gd name="T7" fmla="*/ 7 h 236"/>
                <a:gd name="T8" fmla="*/ 0 w 167"/>
                <a:gd name="T9" fmla="*/ 16 h 236"/>
                <a:gd name="T10" fmla="*/ 3 w 167"/>
                <a:gd name="T11" fmla="*/ 25 h 236"/>
                <a:gd name="T12" fmla="*/ 15 w 167"/>
                <a:gd name="T13" fmla="*/ 29 h 236"/>
                <a:gd name="T14" fmla="*/ 11 w 167"/>
                <a:gd name="T15" fmla="*/ 14 h 236"/>
                <a:gd name="T16" fmla="*/ 14 w 167"/>
                <a:gd name="T17" fmla="*/ 9 h 236"/>
                <a:gd name="T18" fmla="*/ 21 w 167"/>
                <a:gd name="T19" fmla="*/ 9 h 236"/>
                <a:gd name="T20" fmla="*/ 21 w 167"/>
                <a:gd name="T21" fmla="*/ 9 h 236"/>
                <a:gd name="T22" fmla="*/ 21 w 167"/>
                <a:gd name="T23" fmla="*/ 9 h 2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7"/>
                <a:gd name="T37" fmla="*/ 0 h 236"/>
                <a:gd name="T38" fmla="*/ 167 w 167"/>
                <a:gd name="T39" fmla="*/ 236 h 2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7" h="236">
                  <a:moveTo>
                    <a:pt x="167" y="74"/>
                  </a:moveTo>
                  <a:lnTo>
                    <a:pt x="112" y="0"/>
                  </a:lnTo>
                  <a:lnTo>
                    <a:pt x="42" y="0"/>
                  </a:lnTo>
                  <a:lnTo>
                    <a:pt x="4" y="61"/>
                  </a:lnTo>
                  <a:lnTo>
                    <a:pt x="0" y="133"/>
                  </a:lnTo>
                  <a:lnTo>
                    <a:pt x="24" y="207"/>
                  </a:lnTo>
                  <a:lnTo>
                    <a:pt x="118" y="236"/>
                  </a:lnTo>
                  <a:lnTo>
                    <a:pt x="87" y="114"/>
                  </a:lnTo>
                  <a:lnTo>
                    <a:pt x="110" y="76"/>
                  </a:lnTo>
                  <a:lnTo>
                    <a:pt x="167" y="74"/>
                  </a:lnTo>
                  <a:close/>
                </a:path>
              </a:pathLst>
            </a:custGeom>
            <a:solidFill>
              <a:srgbClr val="A3A3D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3" name="Freeform 18"/>
            <p:cNvSpPr>
              <a:spLocks/>
            </p:cNvSpPr>
            <p:nvPr/>
          </p:nvSpPr>
          <p:spPr bwMode="auto">
            <a:xfrm>
              <a:off x="3232" y="1750"/>
              <a:ext cx="263" cy="569"/>
            </a:xfrm>
            <a:custGeom>
              <a:avLst/>
              <a:gdLst>
                <a:gd name="T0" fmla="*/ 56 w 525"/>
                <a:gd name="T1" fmla="*/ 0 h 1138"/>
                <a:gd name="T2" fmla="*/ 66 w 525"/>
                <a:gd name="T3" fmla="*/ 23 h 1138"/>
                <a:gd name="T4" fmla="*/ 28 w 525"/>
                <a:gd name="T5" fmla="*/ 135 h 1138"/>
                <a:gd name="T6" fmla="*/ 20 w 525"/>
                <a:gd name="T7" fmla="*/ 140 h 1138"/>
                <a:gd name="T8" fmla="*/ 0 w 525"/>
                <a:gd name="T9" fmla="*/ 142 h 1138"/>
                <a:gd name="T10" fmla="*/ 24 w 525"/>
                <a:gd name="T11" fmla="*/ 75 h 1138"/>
                <a:gd name="T12" fmla="*/ 26 w 525"/>
                <a:gd name="T13" fmla="*/ 65 h 1138"/>
                <a:gd name="T14" fmla="*/ 28 w 525"/>
                <a:gd name="T15" fmla="*/ 48 h 1138"/>
                <a:gd name="T16" fmla="*/ 35 w 525"/>
                <a:gd name="T17" fmla="*/ 37 h 1138"/>
                <a:gd name="T18" fmla="*/ 45 w 525"/>
                <a:gd name="T19" fmla="*/ 36 h 1138"/>
                <a:gd name="T20" fmla="*/ 56 w 525"/>
                <a:gd name="T21" fmla="*/ 0 h 1138"/>
                <a:gd name="T22" fmla="*/ 56 w 525"/>
                <a:gd name="T23" fmla="*/ 0 h 1138"/>
                <a:gd name="T24" fmla="*/ 56 w 525"/>
                <a:gd name="T25" fmla="*/ 0 h 113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25"/>
                <a:gd name="T40" fmla="*/ 0 h 1138"/>
                <a:gd name="T41" fmla="*/ 525 w 525"/>
                <a:gd name="T42" fmla="*/ 1138 h 113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25" h="1138">
                  <a:moveTo>
                    <a:pt x="441" y="0"/>
                  </a:moveTo>
                  <a:lnTo>
                    <a:pt x="525" y="188"/>
                  </a:lnTo>
                  <a:lnTo>
                    <a:pt x="223" y="1077"/>
                  </a:lnTo>
                  <a:lnTo>
                    <a:pt x="156" y="1119"/>
                  </a:lnTo>
                  <a:lnTo>
                    <a:pt x="0" y="1138"/>
                  </a:lnTo>
                  <a:lnTo>
                    <a:pt x="187" y="604"/>
                  </a:lnTo>
                  <a:lnTo>
                    <a:pt x="208" y="515"/>
                  </a:lnTo>
                  <a:lnTo>
                    <a:pt x="219" y="387"/>
                  </a:lnTo>
                  <a:lnTo>
                    <a:pt x="278" y="294"/>
                  </a:lnTo>
                  <a:lnTo>
                    <a:pt x="358" y="283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BF7E5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4" name="Freeform 19"/>
            <p:cNvSpPr>
              <a:spLocks/>
            </p:cNvSpPr>
            <p:nvPr/>
          </p:nvSpPr>
          <p:spPr bwMode="auto">
            <a:xfrm>
              <a:off x="3187" y="2023"/>
              <a:ext cx="101" cy="296"/>
            </a:xfrm>
            <a:custGeom>
              <a:avLst/>
              <a:gdLst>
                <a:gd name="T0" fmla="*/ 17 w 204"/>
                <a:gd name="T1" fmla="*/ 0 h 593"/>
                <a:gd name="T2" fmla="*/ 25 w 204"/>
                <a:gd name="T3" fmla="*/ 1 h 593"/>
                <a:gd name="T4" fmla="*/ 11 w 204"/>
                <a:gd name="T5" fmla="*/ 74 h 593"/>
                <a:gd name="T6" fmla="*/ 0 w 204"/>
                <a:gd name="T7" fmla="*/ 73 h 593"/>
                <a:gd name="T8" fmla="*/ 17 w 204"/>
                <a:gd name="T9" fmla="*/ 0 h 593"/>
                <a:gd name="T10" fmla="*/ 17 w 204"/>
                <a:gd name="T11" fmla="*/ 0 h 593"/>
                <a:gd name="T12" fmla="*/ 17 w 204"/>
                <a:gd name="T13" fmla="*/ 0 h 59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04"/>
                <a:gd name="T22" fmla="*/ 0 h 593"/>
                <a:gd name="T23" fmla="*/ 204 w 204"/>
                <a:gd name="T24" fmla="*/ 593 h 59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04" h="593">
                  <a:moveTo>
                    <a:pt x="137" y="0"/>
                  </a:moveTo>
                  <a:lnTo>
                    <a:pt x="204" y="12"/>
                  </a:lnTo>
                  <a:lnTo>
                    <a:pt x="91" y="593"/>
                  </a:lnTo>
                  <a:lnTo>
                    <a:pt x="0" y="587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FFB8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5" name="Freeform 20"/>
            <p:cNvSpPr>
              <a:spLocks/>
            </p:cNvSpPr>
            <p:nvPr/>
          </p:nvSpPr>
          <p:spPr bwMode="auto">
            <a:xfrm>
              <a:off x="2873" y="2005"/>
              <a:ext cx="161" cy="328"/>
            </a:xfrm>
            <a:custGeom>
              <a:avLst/>
              <a:gdLst>
                <a:gd name="T0" fmla="*/ 11 w 323"/>
                <a:gd name="T1" fmla="*/ 0 h 656"/>
                <a:gd name="T2" fmla="*/ 20 w 323"/>
                <a:gd name="T3" fmla="*/ 14 h 656"/>
                <a:gd name="T4" fmla="*/ 20 w 323"/>
                <a:gd name="T5" fmla="*/ 25 h 656"/>
                <a:gd name="T6" fmla="*/ 30 w 323"/>
                <a:gd name="T7" fmla="*/ 41 h 656"/>
                <a:gd name="T8" fmla="*/ 31 w 323"/>
                <a:gd name="T9" fmla="*/ 52 h 656"/>
                <a:gd name="T10" fmla="*/ 26 w 323"/>
                <a:gd name="T11" fmla="*/ 61 h 656"/>
                <a:gd name="T12" fmla="*/ 40 w 323"/>
                <a:gd name="T13" fmla="*/ 59 h 656"/>
                <a:gd name="T14" fmla="*/ 36 w 323"/>
                <a:gd name="T15" fmla="*/ 67 h 656"/>
                <a:gd name="T16" fmla="*/ 40 w 323"/>
                <a:gd name="T17" fmla="*/ 82 h 656"/>
                <a:gd name="T18" fmla="*/ 32 w 323"/>
                <a:gd name="T19" fmla="*/ 82 h 656"/>
                <a:gd name="T20" fmla="*/ 25 w 323"/>
                <a:gd name="T21" fmla="*/ 69 h 656"/>
                <a:gd name="T22" fmla="*/ 12 w 323"/>
                <a:gd name="T23" fmla="*/ 74 h 656"/>
                <a:gd name="T24" fmla="*/ 17 w 323"/>
                <a:gd name="T25" fmla="*/ 63 h 656"/>
                <a:gd name="T26" fmla="*/ 14 w 323"/>
                <a:gd name="T27" fmla="*/ 44 h 656"/>
                <a:gd name="T28" fmla="*/ 3 w 323"/>
                <a:gd name="T29" fmla="*/ 30 h 656"/>
                <a:gd name="T30" fmla="*/ 0 w 323"/>
                <a:gd name="T31" fmla="*/ 18 h 656"/>
                <a:gd name="T32" fmla="*/ 4 w 323"/>
                <a:gd name="T33" fmla="*/ 5 h 656"/>
                <a:gd name="T34" fmla="*/ 11 w 323"/>
                <a:gd name="T35" fmla="*/ 0 h 656"/>
                <a:gd name="T36" fmla="*/ 11 w 323"/>
                <a:gd name="T37" fmla="*/ 0 h 656"/>
                <a:gd name="T38" fmla="*/ 11 w 323"/>
                <a:gd name="T39" fmla="*/ 0 h 65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23"/>
                <a:gd name="T61" fmla="*/ 0 h 656"/>
                <a:gd name="T62" fmla="*/ 323 w 323"/>
                <a:gd name="T63" fmla="*/ 656 h 65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23" h="656">
                  <a:moveTo>
                    <a:pt x="89" y="0"/>
                  </a:moveTo>
                  <a:lnTo>
                    <a:pt x="161" y="114"/>
                  </a:lnTo>
                  <a:lnTo>
                    <a:pt x="163" y="203"/>
                  </a:lnTo>
                  <a:lnTo>
                    <a:pt x="245" y="325"/>
                  </a:lnTo>
                  <a:lnTo>
                    <a:pt x="253" y="420"/>
                  </a:lnTo>
                  <a:lnTo>
                    <a:pt x="215" y="488"/>
                  </a:lnTo>
                  <a:lnTo>
                    <a:pt x="323" y="471"/>
                  </a:lnTo>
                  <a:lnTo>
                    <a:pt x="293" y="534"/>
                  </a:lnTo>
                  <a:lnTo>
                    <a:pt x="323" y="654"/>
                  </a:lnTo>
                  <a:lnTo>
                    <a:pt x="260" y="656"/>
                  </a:lnTo>
                  <a:lnTo>
                    <a:pt x="205" y="547"/>
                  </a:lnTo>
                  <a:lnTo>
                    <a:pt x="102" y="591"/>
                  </a:lnTo>
                  <a:lnTo>
                    <a:pt x="142" y="502"/>
                  </a:lnTo>
                  <a:lnTo>
                    <a:pt x="114" y="350"/>
                  </a:lnTo>
                  <a:lnTo>
                    <a:pt x="26" y="239"/>
                  </a:lnTo>
                  <a:lnTo>
                    <a:pt x="0" y="144"/>
                  </a:lnTo>
                  <a:lnTo>
                    <a:pt x="36" y="34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E57F3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6" name="Freeform 21"/>
            <p:cNvSpPr>
              <a:spLocks/>
            </p:cNvSpPr>
            <p:nvPr/>
          </p:nvSpPr>
          <p:spPr bwMode="auto">
            <a:xfrm>
              <a:off x="2904" y="1870"/>
              <a:ext cx="74" cy="138"/>
            </a:xfrm>
            <a:custGeom>
              <a:avLst/>
              <a:gdLst>
                <a:gd name="T0" fmla="*/ 3 w 149"/>
                <a:gd name="T1" fmla="*/ 26 h 278"/>
                <a:gd name="T2" fmla="*/ 0 w 149"/>
                <a:gd name="T3" fmla="*/ 10 h 278"/>
                <a:gd name="T4" fmla="*/ 10 w 149"/>
                <a:gd name="T5" fmla="*/ 0 h 278"/>
                <a:gd name="T6" fmla="*/ 7 w 149"/>
                <a:gd name="T7" fmla="*/ 23 h 278"/>
                <a:gd name="T8" fmla="*/ 16 w 149"/>
                <a:gd name="T9" fmla="*/ 27 h 278"/>
                <a:gd name="T10" fmla="*/ 18 w 149"/>
                <a:gd name="T11" fmla="*/ 34 h 278"/>
                <a:gd name="T12" fmla="*/ 9 w 149"/>
                <a:gd name="T13" fmla="*/ 31 h 278"/>
                <a:gd name="T14" fmla="*/ 3 w 149"/>
                <a:gd name="T15" fmla="*/ 26 h 278"/>
                <a:gd name="T16" fmla="*/ 3 w 149"/>
                <a:gd name="T17" fmla="*/ 26 h 278"/>
                <a:gd name="T18" fmla="*/ 3 w 149"/>
                <a:gd name="T19" fmla="*/ 26 h 27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9"/>
                <a:gd name="T31" fmla="*/ 0 h 278"/>
                <a:gd name="T32" fmla="*/ 149 w 149"/>
                <a:gd name="T33" fmla="*/ 278 h 27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9" h="278">
                  <a:moveTo>
                    <a:pt x="29" y="209"/>
                  </a:moveTo>
                  <a:lnTo>
                    <a:pt x="0" y="84"/>
                  </a:lnTo>
                  <a:lnTo>
                    <a:pt x="86" y="0"/>
                  </a:lnTo>
                  <a:lnTo>
                    <a:pt x="56" y="186"/>
                  </a:lnTo>
                  <a:lnTo>
                    <a:pt x="134" y="224"/>
                  </a:lnTo>
                  <a:lnTo>
                    <a:pt x="149" y="278"/>
                  </a:lnTo>
                  <a:lnTo>
                    <a:pt x="77" y="249"/>
                  </a:lnTo>
                  <a:lnTo>
                    <a:pt x="29" y="209"/>
                  </a:lnTo>
                  <a:close/>
                </a:path>
              </a:pathLst>
            </a:custGeom>
            <a:solidFill>
              <a:srgbClr val="FFA6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7" name="Freeform 22"/>
            <p:cNvSpPr>
              <a:spLocks/>
            </p:cNvSpPr>
            <p:nvPr/>
          </p:nvSpPr>
          <p:spPr bwMode="auto">
            <a:xfrm>
              <a:off x="3078" y="2332"/>
              <a:ext cx="309" cy="393"/>
            </a:xfrm>
            <a:custGeom>
              <a:avLst/>
              <a:gdLst>
                <a:gd name="T0" fmla="*/ 0 w 618"/>
                <a:gd name="T1" fmla="*/ 5 h 785"/>
                <a:gd name="T2" fmla="*/ 43 w 618"/>
                <a:gd name="T3" fmla="*/ 7 h 785"/>
                <a:gd name="T4" fmla="*/ 77 w 618"/>
                <a:gd name="T5" fmla="*/ 0 h 785"/>
                <a:gd name="T6" fmla="*/ 67 w 618"/>
                <a:gd name="T7" fmla="*/ 11 h 785"/>
                <a:gd name="T8" fmla="*/ 62 w 618"/>
                <a:gd name="T9" fmla="*/ 23 h 785"/>
                <a:gd name="T10" fmla="*/ 55 w 618"/>
                <a:gd name="T11" fmla="*/ 28 h 785"/>
                <a:gd name="T12" fmla="*/ 60 w 618"/>
                <a:gd name="T13" fmla="*/ 30 h 785"/>
                <a:gd name="T14" fmla="*/ 64 w 618"/>
                <a:gd name="T15" fmla="*/ 34 h 785"/>
                <a:gd name="T16" fmla="*/ 61 w 618"/>
                <a:gd name="T17" fmla="*/ 43 h 785"/>
                <a:gd name="T18" fmla="*/ 57 w 618"/>
                <a:gd name="T19" fmla="*/ 50 h 785"/>
                <a:gd name="T20" fmla="*/ 60 w 618"/>
                <a:gd name="T21" fmla="*/ 64 h 785"/>
                <a:gd name="T22" fmla="*/ 58 w 618"/>
                <a:gd name="T23" fmla="*/ 78 h 785"/>
                <a:gd name="T24" fmla="*/ 52 w 618"/>
                <a:gd name="T25" fmla="*/ 81 h 785"/>
                <a:gd name="T26" fmla="*/ 45 w 618"/>
                <a:gd name="T27" fmla="*/ 90 h 785"/>
                <a:gd name="T28" fmla="*/ 39 w 618"/>
                <a:gd name="T29" fmla="*/ 99 h 785"/>
                <a:gd name="T30" fmla="*/ 34 w 618"/>
                <a:gd name="T31" fmla="*/ 98 h 785"/>
                <a:gd name="T32" fmla="*/ 29 w 618"/>
                <a:gd name="T33" fmla="*/ 86 h 785"/>
                <a:gd name="T34" fmla="*/ 22 w 618"/>
                <a:gd name="T35" fmla="*/ 89 h 785"/>
                <a:gd name="T36" fmla="*/ 24 w 618"/>
                <a:gd name="T37" fmla="*/ 71 h 785"/>
                <a:gd name="T38" fmla="*/ 20 w 618"/>
                <a:gd name="T39" fmla="*/ 66 h 785"/>
                <a:gd name="T40" fmla="*/ 14 w 618"/>
                <a:gd name="T41" fmla="*/ 76 h 785"/>
                <a:gd name="T42" fmla="*/ 10 w 618"/>
                <a:gd name="T43" fmla="*/ 66 h 785"/>
                <a:gd name="T44" fmla="*/ 17 w 618"/>
                <a:gd name="T45" fmla="*/ 39 h 785"/>
                <a:gd name="T46" fmla="*/ 5 w 618"/>
                <a:gd name="T47" fmla="*/ 27 h 785"/>
                <a:gd name="T48" fmla="*/ 12 w 618"/>
                <a:gd name="T49" fmla="*/ 14 h 785"/>
                <a:gd name="T50" fmla="*/ 0 w 618"/>
                <a:gd name="T51" fmla="*/ 5 h 785"/>
                <a:gd name="T52" fmla="*/ 0 w 618"/>
                <a:gd name="T53" fmla="*/ 5 h 785"/>
                <a:gd name="T54" fmla="*/ 0 w 618"/>
                <a:gd name="T55" fmla="*/ 5 h 78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618"/>
                <a:gd name="T85" fmla="*/ 0 h 785"/>
                <a:gd name="T86" fmla="*/ 618 w 618"/>
                <a:gd name="T87" fmla="*/ 785 h 785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618" h="785">
                  <a:moveTo>
                    <a:pt x="0" y="38"/>
                  </a:moveTo>
                  <a:lnTo>
                    <a:pt x="348" y="51"/>
                  </a:lnTo>
                  <a:lnTo>
                    <a:pt x="618" y="0"/>
                  </a:lnTo>
                  <a:lnTo>
                    <a:pt x="531" y="87"/>
                  </a:lnTo>
                  <a:lnTo>
                    <a:pt x="493" y="177"/>
                  </a:lnTo>
                  <a:lnTo>
                    <a:pt x="440" y="218"/>
                  </a:lnTo>
                  <a:lnTo>
                    <a:pt x="481" y="237"/>
                  </a:lnTo>
                  <a:lnTo>
                    <a:pt x="510" y="266"/>
                  </a:lnTo>
                  <a:lnTo>
                    <a:pt x="489" y="342"/>
                  </a:lnTo>
                  <a:lnTo>
                    <a:pt x="459" y="393"/>
                  </a:lnTo>
                  <a:lnTo>
                    <a:pt x="483" y="507"/>
                  </a:lnTo>
                  <a:lnTo>
                    <a:pt x="466" y="618"/>
                  </a:lnTo>
                  <a:lnTo>
                    <a:pt x="419" y="646"/>
                  </a:lnTo>
                  <a:lnTo>
                    <a:pt x="360" y="715"/>
                  </a:lnTo>
                  <a:lnTo>
                    <a:pt x="314" y="785"/>
                  </a:lnTo>
                  <a:lnTo>
                    <a:pt x="267" y="781"/>
                  </a:lnTo>
                  <a:lnTo>
                    <a:pt x="236" y="686"/>
                  </a:lnTo>
                  <a:lnTo>
                    <a:pt x="175" y="707"/>
                  </a:lnTo>
                  <a:lnTo>
                    <a:pt x="196" y="566"/>
                  </a:lnTo>
                  <a:lnTo>
                    <a:pt x="164" y="523"/>
                  </a:lnTo>
                  <a:lnTo>
                    <a:pt x="116" y="602"/>
                  </a:lnTo>
                  <a:lnTo>
                    <a:pt x="76" y="521"/>
                  </a:lnTo>
                  <a:lnTo>
                    <a:pt x="132" y="306"/>
                  </a:lnTo>
                  <a:lnTo>
                    <a:pt x="44" y="209"/>
                  </a:lnTo>
                  <a:lnTo>
                    <a:pt x="99" y="106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A2A2C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8" name="Freeform 23"/>
            <p:cNvSpPr>
              <a:spLocks/>
            </p:cNvSpPr>
            <p:nvPr/>
          </p:nvSpPr>
          <p:spPr bwMode="auto">
            <a:xfrm>
              <a:off x="3531" y="1023"/>
              <a:ext cx="1153" cy="1140"/>
            </a:xfrm>
            <a:custGeom>
              <a:avLst/>
              <a:gdLst>
                <a:gd name="T0" fmla="*/ 42 w 2306"/>
                <a:gd name="T1" fmla="*/ 278 h 2281"/>
                <a:gd name="T2" fmla="*/ 30 w 2306"/>
                <a:gd name="T3" fmla="*/ 250 h 2281"/>
                <a:gd name="T4" fmla="*/ 0 w 2306"/>
                <a:gd name="T5" fmla="*/ 86 h 2281"/>
                <a:gd name="T6" fmla="*/ 1 w 2306"/>
                <a:gd name="T7" fmla="*/ 67 h 2281"/>
                <a:gd name="T8" fmla="*/ 11 w 2306"/>
                <a:gd name="T9" fmla="*/ 58 h 2281"/>
                <a:gd name="T10" fmla="*/ 41 w 2306"/>
                <a:gd name="T11" fmla="*/ 46 h 2281"/>
                <a:gd name="T12" fmla="*/ 86 w 2306"/>
                <a:gd name="T13" fmla="*/ 35 h 2281"/>
                <a:gd name="T14" fmla="*/ 180 w 2306"/>
                <a:gd name="T15" fmla="*/ 11 h 2281"/>
                <a:gd name="T16" fmla="*/ 230 w 2306"/>
                <a:gd name="T17" fmla="*/ 0 h 2281"/>
                <a:gd name="T18" fmla="*/ 253 w 2306"/>
                <a:gd name="T19" fmla="*/ 0 h 2281"/>
                <a:gd name="T20" fmla="*/ 259 w 2306"/>
                <a:gd name="T21" fmla="*/ 1 h 2281"/>
                <a:gd name="T22" fmla="*/ 259 w 2306"/>
                <a:gd name="T23" fmla="*/ 30 h 2281"/>
                <a:gd name="T24" fmla="*/ 253 w 2306"/>
                <a:gd name="T25" fmla="*/ 74 h 2281"/>
                <a:gd name="T26" fmla="*/ 255 w 2306"/>
                <a:gd name="T27" fmla="*/ 137 h 2281"/>
                <a:gd name="T28" fmla="*/ 273 w 2306"/>
                <a:gd name="T29" fmla="*/ 13 h 2281"/>
                <a:gd name="T30" fmla="*/ 278 w 2306"/>
                <a:gd name="T31" fmla="*/ 12 h 2281"/>
                <a:gd name="T32" fmla="*/ 285 w 2306"/>
                <a:gd name="T33" fmla="*/ 27 h 2281"/>
                <a:gd name="T34" fmla="*/ 288 w 2306"/>
                <a:gd name="T35" fmla="*/ 47 h 2281"/>
                <a:gd name="T36" fmla="*/ 276 w 2306"/>
                <a:gd name="T37" fmla="*/ 148 h 2281"/>
                <a:gd name="T38" fmla="*/ 259 w 2306"/>
                <a:gd name="T39" fmla="*/ 276 h 2281"/>
                <a:gd name="T40" fmla="*/ 247 w 2306"/>
                <a:gd name="T41" fmla="*/ 282 h 2281"/>
                <a:gd name="T42" fmla="*/ 202 w 2306"/>
                <a:gd name="T43" fmla="*/ 285 h 2281"/>
                <a:gd name="T44" fmla="*/ 65 w 2306"/>
                <a:gd name="T45" fmla="*/ 283 h 2281"/>
                <a:gd name="T46" fmla="*/ 50 w 2306"/>
                <a:gd name="T47" fmla="*/ 280 h 2281"/>
                <a:gd name="T48" fmla="*/ 42 w 2306"/>
                <a:gd name="T49" fmla="*/ 278 h 2281"/>
                <a:gd name="T50" fmla="*/ 42 w 2306"/>
                <a:gd name="T51" fmla="*/ 278 h 2281"/>
                <a:gd name="T52" fmla="*/ 42 w 2306"/>
                <a:gd name="T53" fmla="*/ 278 h 228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306"/>
                <a:gd name="T82" fmla="*/ 0 h 2281"/>
                <a:gd name="T83" fmla="*/ 2306 w 2306"/>
                <a:gd name="T84" fmla="*/ 2281 h 2281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306" h="2281">
                  <a:moveTo>
                    <a:pt x="333" y="2226"/>
                  </a:moveTo>
                  <a:lnTo>
                    <a:pt x="242" y="2006"/>
                  </a:lnTo>
                  <a:lnTo>
                    <a:pt x="0" y="689"/>
                  </a:lnTo>
                  <a:lnTo>
                    <a:pt x="8" y="536"/>
                  </a:lnTo>
                  <a:lnTo>
                    <a:pt x="92" y="468"/>
                  </a:lnTo>
                  <a:lnTo>
                    <a:pt x="325" y="369"/>
                  </a:lnTo>
                  <a:lnTo>
                    <a:pt x="688" y="280"/>
                  </a:lnTo>
                  <a:lnTo>
                    <a:pt x="1437" y="90"/>
                  </a:lnTo>
                  <a:lnTo>
                    <a:pt x="1844" y="0"/>
                  </a:lnTo>
                  <a:lnTo>
                    <a:pt x="2027" y="0"/>
                  </a:lnTo>
                  <a:lnTo>
                    <a:pt x="2065" y="14"/>
                  </a:lnTo>
                  <a:lnTo>
                    <a:pt x="2065" y="242"/>
                  </a:lnTo>
                  <a:lnTo>
                    <a:pt x="2027" y="597"/>
                  </a:lnTo>
                  <a:lnTo>
                    <a:pt x="2042" y="1097"/>
                  </a:lnTo>
                  <a:lnTo>
                    <a:pt x="2179" y="111"/>
                  </a:lnTo>
                  <a:lnTo>
                    <a:pt x="2223" y="97"/>
                  </a:lnTo>
                  <a:lnTo>
                    <a:pt x="2276" y="219"/>
                  </a:lnTo>
                  <a:lnTo>
                    <a:pt x="2306" y="377"/>
                  </a:lnTo>
                  <a:lnTo>
                    <a:pt x="2207" y="1188"/>
                  </a:lnTo>
                  <a:lnTo>
                    <a:pt x="2072" y="2209"/>
                  </a:lnTo>
                  <a:lnTo>
                    <a:pt x="1974" y="2259"/>
                  </a:lnTo>
                  <a:lnTo>
                    <a:pt x="1616" y="2281"/>
                  </a:lnTo>
                  <a:lnTo>
                    <a:pt x="514" y="2270"/>
                  </a:lnTo>
                  <a:lnTo>
                    <a:pt x="403" y="2245"/>
                  </a:lnTo>
                  <a:lnTo>
                    <a:pt x="333" y="2226"/>
                  </a:lnTo>
                  <a:close/>
                </a:path>
              </a:pathLst>
            </a:custGeom>
            <a:solidFill>
              <a:srgbClr val="E8DC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9" name="Freeform 24"/>
            <p:cNvSpPr>
              <a:spLocks/>
            </p:cNvSpPr>
            <p:nvPr/>
          </p:nvSpPr>
          <p:spPr bwMode="auto">
            <a:xfrm>
              <a:off x="3671" y="1181"/>
              <a:ext cx="803" cy="806"/>
            </a:xfrm>
            <a:custGeom>
              <a:avLst/>
              <a:gdLst>
                <a:gd name="T0" fmla="*/ 6 w 1604"/>
                <a:gd name="T1" fmla="*/ 117 h 1612"/>
                <a:gd name="T2" fmla="*/ 3 w 1604"/>
                <a:gd name="T3" fmla="*/ 94 h 1612"/>
                <a:gd name="T4" fmla="*/ 0 w 1604"/>
                <a:gd name="T5" fmla="*/ 73 h 1612"/>
                <a:gd name="T6" fmla="*/ 8 w 1604"/>
                <a:gd name="T7" fmla="*/ 37 h 1612"/>
                <a:gd name="T8" fmla="*/ 32 w 1604"/>
                <a:gd name="T9" fmla="*/ 28 h 1612"/>
                <a:gd name="T10" fmla="*/ 138 w 1604"/>
                <a:gd name="T11" fmla="*/ 0 h 1612"/>
                <a:gd name="T12" fmla="*/ 170 w 1604"/>
                <a:gd name="T13" fmla="*/ 1 h 1612"/>
                <a:gd name="T14" fmla="*/ 194 w 1604"/>
                <a:gd name="T15" fmla="*/ 18 h 1612"/>
                <a:gd name="T16" fmla="*/ 201 w 1604"/>
                <a:gd name="T17" fmla="*/ 51 h 1612"/>
                <a:gd name="T18" fmla="*/ 179 w 1604"/>
                <a:gd name="T19" fmla="*/ 184 h 1612"/>
                <a:gd name="T20" fmla="*/ 30 w 1604"/>
                <a:gd name="T21" fmla="*/ 202 h 1612"/>
                <a:gd name="T22" fmla="*/ 22 w 1604"/>
                <a:gd name="T23" fmla="*/ 190 h 1612"/>
                <a:gd name="T24" fmla="*/ 6 w 1604"/>
                <a:gd name="T25" fmla="*/ 117 h 1612"/>
                <a:gd name="T26" fmla="*/ 6 w 1604"/>
                <a:gd name="T27" fmla="*/ 117 h 1612"/>
                <a:gd name="T28" fmla="*/ 6 w 1604"/>
                <a:gd name="T29" fmla="*/ 117 h 161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604"/>
                <a:gd name="T46" fmla="*/ 0 h 1612"/>
                <a:gd name="T47" fmla="*/ 1604 w 1604"/>
                <a:gd name="T48" fmla="*/ 1612 h 161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604" h="1612">
                  <a:moveTo>
                    <a:pt x="45" y="935"/>
                  </a:moveTo>
                  <a:lnTo>
                    <a:pt x="21" y="751"/>
                  </a:lnTo>
                  <a:lnTo>
                    <a:pt x="0" y="582"/>
                  </a:lnTo>
                  <a:lnTo>
                    <a:pt x="64" y="295"/>
                  </a:lnTo>
                  <a:lnTo>
                    <a:pt x="252" y="222"/>
                  </a:lnTo>
                  <a:lnTo>
                    <a:pt x="1098" y="0"/>
                  </a:lnTo>
                  <a:lnTo>
                    <a:pt x="1357" y="6"/>
                  </a:lnTo>
                  <a:lnTo>
                    <a:pt x="1551" y="141"/>
                  </a:lnTo>
                  <a:lnTo>
                    <a:pt x="1604" y="410"/>
                  </a:lnTo>
                  <a:lnTo>
                    <a:pt x="1427" y="1465"/>
                  </a:lnTo>
                  <a:lnTo>
                    <a:pt x="233" y="1612"/>
                  </a:lnTo>
                  <a:lnTo>
                    <a:pt x="175" y="1519"/>
                  </a:lnTo>
                  <a:lnTo>
                    <a:pt x="45" y="935"/>
                  </a:lnTo>
                  <a:close/>
                </a:path>
              </a:pathLst>
            </a:custGeom>
            <a:solidFill>
              <a:srgbClr val="00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0" name="Freeform 25"/>
            <p:cNvSpPr>
              <a:spLocks/>
            </p:cNvSpPr>
            <p:nvPr/>
          </p:nvSpPr>
          <p:spPr bwMode="auto">
            <a:xfrm>
              <a:off x="3791" y="2214"/>
              <a:ext cx="709" cy="133"/>
            </a:xfrm>
            <a:custGeom>
              <a:avLst/>
              <a:gdLst>
                <a:gd name="T0" fmla="*/ 0 w 1418"/>
                <a:gd name="T1" fmla="*/ 28 h 266"/>
                <a:gd name="T2" fmla="*/ 6 w 1418"/>
                <a:gd name="T3" fmla="*/ 22 h 266"/>
                <a:gd name="T4" fmla="*/ 42 w 1418"/>
                <a:gd name="T5" fmla="*/ 13 h 266"/>
                <a:gd name="T6" fmla="*/ 109 w 1418"/>
                <a:gd name="T7" fmla="*/ 1 h 266"/>
                <a:gd name="T8" fmla="*/ 152 w 1418"/>
                <a:gd name="T9" fmla="*/ 3 h 266"/>
                <a:gd name="T10" fmla="*/ 177 w 1418"/>
                <a:gd name="T11" fmla="*/ 0 h 266"/>
                <a:gd name="T12" fmla="*/ 173 w 1418"/>
                <a:gd name="T13" fmla="*/ 20 h 266"/>
                <a:gd name="T14" fmla="*/ 102 w 1418"/>
                <a:gd name="T15" fmla="*/ 21 h 266"/>
                <a:gd name="T16" fmla="*/ 39 w 1418"/>
                <a:gd name="T17" fmla="*/ 26 h 266"/>
                <a:gd name="T18" fmla="*/ 8 w 1418"/>
                <a:gd name="T19" fmla="*/ 33 h 266"/>
                <a:gd name="T20" fmla="*/ 0 w 1418"/>
                <a:gd name="T21" fmla="*/ 28 h 266"/>
                <a:gd name="T22" fmla="*/ 0 w 1418"/>
                <a:gd name="T23" fmla="*/ 28 h 266"/>
                <a:gd name="T24" fmla="*/ 0 w 1418"/>
                <a:gd name="T25" fmla="*/ 28 h 26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18"/>
                <a:gd name="T40" fmla="*/ 0 h 266"/>
                <a:gd name="T41" fmla="*/ 1418 w 1418"/>
                <a:gd name="T42" fmla="*/ 266 h 26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18" h="266">
                  <a:moveTo>
                    <a:pt x="0" y="228"/>
                  </a:moveTo>
                  <a:lnTo>
                    <a:pt x="46" y="175"/>
                  </a:lnTo>
                  <a:lnTo>
                    <a:pt x="333" y="101"/>
                  </a:lnTo>
                  <a:lnTo>
                    <a:pt x="871" y="10"/>
                  </a:lnTo>
                  <a:lnTo>
                    <a:pt x="1211" y="25"/>
                  </a:lnTo>
                  <a:lnTo>
                    <a:pt x="1418" y="0"/>
                  </a:lnTo>
                  <a:lnTo>
                    <a:pt x="1384" y="160"/>
                  </a:lnTo>
                  <a:lnTo>
                    <a:pt x="818" y="167"/>
                  </a:lnTo>
                  <a:lnTo>
                    <a:pt x="310" y="205"/>
                  </a:lnTo>
                  <a:lnTo>
                    <a:pt x="61" y="266"/>
                  </a:lnTo>
                  <a:lnTo>
                    <a:pt x="0" y="228"/>
                  </a:lnTo>
                  <a:close/>
                </a:path>
              </a:pathLst>
            </a:custGeom>
            <a:solidFill>
              <a:srgbClr val="E8DC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1" name="Freeform 26"/>
            <p:cNvSpPr>
              <a:spLocks/>
            </p:cNvSpPr>
            <p:nvPr/>
          </p:nvSpPr>
          <p:spPr bwMode="auto">
            <a:xfrm>
              <a:off x="3733" y="1311"/>
              <a:ext cx="291" cy="255"/>
            </a:xfrm>
            <a:custGeom>
              <a:avLst/>
              <a:gdLst>
                <a:gd name="T0" fmla="*/ 50 w 582"/>
                <a:gd name="T1" fmla="*/ 2 h 512"/>
                <a:gd name="T2" fmla="*/ 30 w 582"/>
                <a:gd name="T3" fmla="*/ 7 h 512"/>
                <a:gd name="T4" fmla="*/ 12 w 582"/>
                <a:gd name="T5" fmla="*/ 16 h 512"/>
                <a:gd name="T6" fmla="*/ 5 w 582"/>
                <a:gd name="T7" fmla="*/ 27 h 512"/>
                <a:gd name="T8" fmla="*/ 0 w 582"/>
                <a:gd name="T9" fmla="*/ 39 h 512"/>
                <a:gd name="T10" fmla="*/ 6 w 582"/>
                <a:gd name="T11" fmla="*/ 63 h 512"/>
                <a:gd name="T12" fmla="*/ 20 w 582"/>
                <a:gd name="T13" fmla="*/ 38 h 512"/>
                <a:gd name="T14" fmla="*/ 40 w 582"/>
                <a:gd name="T15" fmla="*/ 16 h 512"/>
                <a:gd name="T16" fmla="*/ 73 w 582"/>
                <a:gd name="T17" fmla="*/ 0 h 512"/>
                <a:gd name="T18" fmla="*/ 50 w 582"/>
                <a:gd name="T19" fmla="*/ 2 h 512"/>
                <a:gd name="T20" fmla="*/ 50 w 582"/>
                <a:gd name="T21" fmla="*/ 2 h 512"/>
                <a:gd name="T22" fmla="*/ 50 w 582"/>
                <a:gd name="T23" fmla="*/ 2 h 5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82"/>
                <a:gd name="T37" fmla="*/ 0 h 512"/>
                <a:gd name="T38" fmla="*/ 582 w 582"/>
                <a:gd name="T39" fmla="*/ 512 h 51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82" h="512">
                  <a:moveTo>
                    <a:pt x="399" y="18"/>
                  </a:moveTo>
                  <a:lnTo>
                    <a:pt x="240" y="59"/>
                  </a:lnTo>
                  <a:lnTo>
                    <a:pt x="99" y="130"/>
                  </a:lnTo>
                  <a:lnTo>
                    <a:pt x="34" y="219"/>
                  </a:lnTo>
                  <a:lnTo>
                    <a:pt x="0" y="318"/>
                  </a:lnTo>
                  <a:lnTo>
                    <a:pt x="52" y="512"/>
                  </a:lnTo>
                  <a:lnTo>
                    <a:pt x="164" y="312"/>
                  </a:lnTo>
                  <a:lnTo>
                    <a:pt x="323" y="130"/>
                  </a:lnTo>
                  <a:lnTo>
                    <a:pt x="582" y="0"/>
                  </a:lnTo>
                  <a:lnTo>
                    <a:pt x="399" y="18"/>
                  </a:lnTo>
                  <a:close/>
                </a:path>
              </a:pathLst>
            </a:custGeom>
            <a:solidFill>
              <a:srgbClr val="66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2" name="Freeform 27"/>
            <p:cNvSpPr>
              <a:spLocks/>
            </p:cNvSpPr>
            <p:nvPr/>
          </p:nvSpPr>
          <p:spPr bwMode="auto">
            <a:xfrm>
              <a:off x="4180" y="1625"/>
              <a:ext cx="182" cy="242"/>
            </a:xfrm>
            <a:custGeom>
              <a:avLst/>
              <a:gdLst>
                <a:gd name="T0" fmla="*/ 35 w 365"/>
                <a:gd name="T1" fmla="*/ 8 h 482"/>
                <a:gd name="T2" fmla="*/ 24 w 365"/>
                <a:gd name="T3" fmla="*/ 32 h 482"/>
                <a:gd name="T4" fmla="*/ 0 w 365"/>
                <a:gd name="T5" fmla="*/ 57 h 482"/>
                <a:gd name="T6" fmla="*/ 19 w 365"/>
                <a:gd name="T7" fmla="*/ 61 h 482"/>
                <a:gd name="T8" fmla="*/ 35 w 365"/>
                <a:gd name="T9" fmla="*/ 53 h 482"/>
                <a:gd name="T10" fmla="*/ 40 w 365"/>
                <a:gd name="T11" fmla="*/ 33 h 482"/>
                <a:gd name="T12" fmla="*/ 45 w 365"/>
                <a:gd name="T13" fmla="*/ 0 h 482"/>
                <a:gd name="T14" fmla="*/ 35 w 365"/>
                <a:gd name="T15" fmla="*/ 8 h 482"/>
                <a:gd name="T16" fmla="*/ 35 w 365"/>
                <a:gd name="T17" fmla="*/ 8 h 482"/>
                <a:gd name="T18" fmla="*/ 35 w 365"/>
                <a:gd name="T19" fmla="*/ 8 h 48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65"/>
                <a:gd name="T31" fmla="*/ 0 h 482"/>
                <a:gd name="T32" fmla="*/ 365 w 365"/>
                <a:gd name="T33" fmla="*/ 482 h 48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65" h="482">
                  <a:moveTo>
                    <a:pt x="281" y="64"/>
                  </a:moveTo>
                  <a:lnTo>
                    <a:pt x="199" y="249"/>
                  </a:lnTo>
                  <a:lnTo>
                    <a:pt x="0" y="454"/>
                  </a:lnTo>
                  <a:lnTo>
                    <a:pt x="152" y="482"/>
                  </a:lnTo>
                  <a:lnTo>
                    <a:pt x="281" y="418"/>
                  </a:lnTo>
                  <a:lnTo>
                    <a:pt x="323" y="260"/>
                  </a:lnTo>
                  <a:lnTo>
                    <a:pt x="365" y="0"/>
                  </a:lnTo>
                  <a:lnTo>
                    <a:pt x="281" y="64"/>
                  </a:lnTo>
                  <a:close/>
                </a:path>
              </a:pathLst>
            </a:custGeom>
            <a:solidFill>
              <a:srgbClr val="66CC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3" name="Freeform 28"/>
            <p:cNvSpPr>
              <a:spLocks/>
            </p:cNvSpPr>
            <p:nvPr/>
          </p:nvSpPr>
          <p:spPr bwMode="auto">
            <a:xfrm>
              <a:off x="4853" y="2599"/>
              <a:ext cx="433" cy="307"/>
            </a:xfrm>
            <a:custGeom>
              <a:avLst/>
              <a:gdLst>
                <a:gd name="T0" fmla="*/ 2 w 867"/>
                <a:gd name="T1" fmla="*/ 24 h 616"/>
                <a:gd name="T2" fmla="*/ 17 w 867"/>
                <a:gd name="T3" fmla="*/ 9 h 616"/>
                <a:gd name="T4" fmla="*/ 31 w 867"/>
                <a:gd name="T5" fmla="*/ 1 h 616"/>
                <a:gd name="T6" fmla="*/ 48 w 867"/>
                <a:gd name="T7" fmla="*/ 0 h 616"/>
                <a:gd name="T8" fmla="*/ 62 w 867"/>
                <a:gd name="T9" fmla="*/ 4 h 616"/>
                <a:gd name="T10" fmla="*/ 83 w 867"/>
                <a:gd name="T11" fmla="*/ 14 h 616"/>
                <a:gd name="T12" fmla="*/ 93 w 867"/>
                <a:gd name="T13" fmla="*/ 21 h 616"/>
                <a:gd name="T14" fmla="*/ 100 w 867"/>
                <a:gd name="T15" fmla="*/ 32 h 616"/>
                <a:gd name="T16" fmla="*/ 107 w 867"/>
                <a:gd name="T17" fmla="*/ 44 h 616"/>
                <a:gd name="T18" fmla="*/ 108 w 867"/>
                <a:gd name="T19" fmla="*/ 55 h 616"/>
                <a:gd name="T20" fmla="*/ 94 w 867"/>
                <a:gd name="T21" fmla="*/ 73 h 616"/>
                <a:gd name="T22" fmla="*/ 59 w 867"/>
                <a:gd name="T23" fmla="*/ 76 h 616"/>
                <a:gd name="T24" fmla="*/ 34 w 867"/>
                <a:gd name="T25" fmla="*/ 58 h 616"/>
                <a:gd name="T26" fmla="*/ 11 w 867"/>
                <a:gd name="T27" fmla="*/ 58 h 616"/>
                <a:gd name="T28" fmla="*/ 0 w 867"/>
                <a:gd name="T29" fmla="*/ 42 h 616"/>
                <a:gd name="T30" fmla="*/ 2 w 867"/>
                <a:gd name="T31" fmla="*/ 24 h 616"/>
                <a:gd name="T32" fmla="*/ 2 w 867"/>
                <a:gd name="T33" fmla="*/ 24 h 616"/>
                <a:gd name="T34" fmla="*/ 2 w 867"/>
                <a:gd name="T35" fmla="*/ 24 h 61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67"/>
                <a:gd name="T55" fmla="*/ 0 h 616"/>
                <a:gd name="T56" fmla="*/ 867 w 867"/>
                <a:gd name="T57" fmla="*/ 616 h 61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67" h="616">
                  <a:moveTo>
                    <a:pt x="22" y="198"/>
                  </a:moveTo>
                  <a:lnTo>
                    <a:pt x="137" y="76"/>
                  </a:lnTo>
                  <a:lnTo>
                    <a:pt x="254" y="15"/>
                  </a:lnTo>
                  <a:lnTo>
                    <a:pt x="389" y="0"/>
                  </a:lnTo>
                  <a:lnTo>
                    <a:pt x="500" y="38"/>
                  </a:lnTo>
                  <a:lnTo>
                    <a:pt x="665" y="114"/>
                  </a:lnTo>
                  <a:lnTo>
                    <a:pt x="745" y="173"/>
                  </a:lnTo>
                  <a:lnTo>
                    <a:pt x="806" y="259"/>
                  </a:lnTo>
                  <a:lnTo>
                    <a:pt x="857" y="357"/>
                  </a:lnTo>
                  <a:lnTo>
                    <a:pt x="867" y="445"/>
                  </a:lnTo>
                  <a:lnTo>
                    <a:pt x="754" y="589"/>
                  </a:lnTo>
                  <a:lnTo>
                    <a:pt x="479" y="616"/>
                  </a:lnTo>
                  <a:lnTo>
                    <a:pt x="273" y="468"/>
                  </a:lnTo>
                  <a:lnTo>
                    <a:pt x="91" y="468"/>
                  </a:lnTo>
                  <a:lnTo>
                    <a:pt x="0" y="340"/>
                  </a:lnTo>
                  <a:lnTo>
                    <a:pt x="22" y="19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4" name="Freeform 29"/>
            <p:cNvSpPr>
              <a:spLocks/>
            </p:cNvSpPr>
            <p:nvPr/>
          </p:nvSpPr>
          <p:spPr bwMode="auto">
            <a:xfrm>
              <a:off x="4853" y="2655"/>
              <a:ext cx="442" cy="268"/>
            </a:xfrm>
            <a:custGeom>
              <a:avLst/>
              <a:gdLst>
                <a:gd name="T0" fmla="*/ 6 w 884"/>
                <a:gd name="T1" fmla="*/ 7 h 536"/>
                <a:gd name="T2" fmla="*/ 15 w 884"/>
                <a:gd name="T3" fmla="*/ 0 h 536"/>
                <a:gd name="T4" fmla="*/ 37 w 884"/>
                <a:gd name="T5" fmla="*/ 0 h 536"/>
                <a:gd name="T6" fmla="*/ 49 w 884"/>
                <a:gd name="T7" fmla="*/ 4 h 536"/>
                <a:gd name="T8" fmla="*/ 35 w 884"/>
                <a:gd name="T9" fmla="*/ 22 h 536"/>
                <a:gd name="T10" fmla="*/ 56 w 884"/>
                <a:gd name="T11" fmla="*/ 10 h 536"/>
                <a:gd name="T12" fmla="*/ 73 w 884"/>
                <a:gd name="T13" fmla="*/ 4 h 536"/>
                <a:gd name="T14" fmla="*/ 87 w 884"/>
                <a:gd name="T15" fmla="*/ 10 h 536"/>
                <a:gd name="T16" fmla="*/ 93 w 884"/>
                <a:gd name="T17" fmla="*/ 17 h 536"/>
                <a:gd name="T18" fmla="*/ 81 w 884"/>
                <a:gd name="T19" fmla="*/ 21 h 536"/>
                <a:gd name="T20" fmla="*/ 68 w 884"/>
                <a:gd name="T21" fmla="*/ 29 h 536"/>
                <a:gd name="T22" fmla="*/ 67 w 884"/>
                <a:gd name="T23" fmla="*/ 44 h 536"/>
                <a:gd name="T24" fmla="*/ 89 w 884"/>
                <a:gd name="T25" fmla="*/ 25 h 536"/>
                <a:gd name="T26" fmla="*/ 99 w 884"/>
                <a:gd name="T27" fmla="*/ 23 h 536"/>
                <a:gd name="T28" fmla="*/ 109 w 884"/>
                <a:gd name="T29" fmla="*/ 30 h 536"/>
                <a:gd name="T30" fmla="*/ 111 w 884"/>
                <a:gd name="T31" fmla="*/ 41 h 536"/>
                <a:gd name="T32" fmla="*/ 85 w 884"/>
                <a:gd name="T33" fmla="*/ 64 h 536"/>
                <a:gd name="T34" fmla="*/ 73 w 884"/>
                <a:gd name="T35" fmla="*/ 67 h 536"/>
                <a:gd name="T36" fmla="*/ 55 w 884"/>
                <a:gd name="T37" fmla="*/ 65 h 536"/>
                <a:gd name="T38" fmla="*/ 41 w 884"/>
                <a:gd name="T39" fmla="*/ 50 h 536"/>
                <a:gd name="T40" fmla="*/ 13 w 884"/>
                <a:gd name="T41" fmla="*/ 50 h 536"/>
                <a:gd name="T42" fmla="*/ 4 w 884"/>
                <a:gd name="T43" fmla="*/ 40 h 536"/>
                <a:gd name="T44" fmla="*/ 0 w 884"/>
                <a:gd name="T45" fmla="*/ 17 h 536"/>
                <a:gd name="T46" fmla="*/ 6 w 884"/>
                <a:gd name="T47" fmla="*/ 7 h 536"/>
                <a:gd name="T48" fmla="*/ 6 w 884"/>
                <a:gd name="T49" fmla="*/ 7 h 536"/>
                <a:gd name="T50" fmla="*/ 6 w 884"/>
                <a:gd name="T51" fmla="*/ 7 h 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84"/>
                <a:gd name="T79" fmla="*/ 0 h 536"/>
                <a:gd name="T80" fmla="*/ 884 w 884"/>
                <a:gd name="T81" fmla="*/ 536 h 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84" h="536">
                  <a:moveTo>
                    <a:pt x="47" y="55"/>
                  </a:moveTo>
                  <a:lnTo>
                    <a:pt x="123" y="0"/>
                  </a:lnTo>
                  <a:lnTo>
                    <a:pt x="289" y="0"/>
                  </a:lnTo>
                  <a:lnTo>
                    <a:pt x="389" y="29"/>
                  </a:lnTo>
                  <a:lnTo>
                    <a:pt x="273" y="173"/>
                  </a:lnTo>
                  <a:lnTo>
                    <a:pt x="446" y="84"/>
                  </a:lnTo>
                  <a:lnTo>
                    <a:pt x="583" y="34"/>
                  </a:lnTo>
                  <a:lnTo>
                    <a:pt x="690" y="82"/>
                  </a:lnTo>
                  <a:lnTo>
                    <a:pt x="737" y="139"/>
                  </a:lnTo>
                  <a:lnTo>
                    <a:pt x="644" y="166"/>
                  </a:lnTo>
                  <a:lnTo>
                    <a:pt x="538" y="230"/>
                  </a:lnTo>
                  <a:lnTo>
                    <a:pt x="530" y="350"/>
                  </a:lnTo>
                  <a:lnTo>
                    <a:pt x="709" y="200"/>
                  </a:lnTo>
                  <a:lnTo>
                    <a:pt x="785" y="186"/>
                  </a:lnTo>
                  <a:lnTo>
                    <a:pt x="870" y="243"/>
                  </a:lnTo>
                  <a:lnTo>
                    <a:pt x="884" y="329"/>
                  </a:lnTo>
                  <a:lnTo>
                    <a:pt x="680" y="510"/>
                  </a:lnTo>
                  <a:lnTo>
                    <a:pt x="578" y="536"/>
                  </a:lnTo>
                  <a:lnTo>
                    <a:pt x="437" y="517"/>
                  </a:lnTo>
                  <a:lnTo>
                    <a:pt x="325" y="397"/>
                  </a:lnTo>
                  <a:lnTo>
                    <a:pt x="97" y="403"/>
                  </a:lnTo>
                  <a:lnTo>
                    <a:pt x="30" y="321"/>
                  </a:lnTo>
                  <a:lnTo>
                    <a:pt x="0" y="137"/>
                  </a:lnTo>
                  <a:lnTo>
                    <a:pt x="47" y="55"/>
                  </a:lnTo>
                  <a:close/>
                </a:path>
              </a:pathLst>
            </a:custGeom>
            <a:solidFill>
              <a:srgbClr val="E8DC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5" name="Freeform 30"/>
            <p:cNvSpPr>
              <a:spLocks/>
            </p:cNvSpPr>
            <p:nvPr/>
          </p:nvSpPr>
          <p:spPr bwMode="auto">
            <a:xfrm>
              <a:off x="4861" y="2777"/>
              <a:ext cx="419" cy="146"/>
            </a:xfrm>
            <a:custGeom>
              <a:avLst/>
              <a:gdLst>
                <a:gd name="T0" fmla="*/ 0 w 836"/>
                <a:gd name="T1" fmla="*/ 4 h 291"/>
                <a:gd name="T2" fmla="*/ 14 w 836"/>
                <a:gd name="T3" fmla="*/ 10 h 291"/>
                <a:gd name="T4" fmla="*/ 24 w 836"/>
                <a:gd name="T5" fmla="*/ 6 h 291"/>
                <a:gd name="T6" fmla="*/ 34 w 836"/>
                <a:gd name="T7" fmla="*/ 3 h 291"/>
                <a:gd name="T8" fmla="*/ 43 w 836"/>
                <a:gd name="T9" fmla="*/ 5 h 291"/>
                <a:gd name="T10" fmla="*/ 48 w 836"/>
                <a:gd name="T11" fmla="*/ 10 h 291"/>
                <a:gd name="T12" fmla="*/ 52 w 836"/>
                <a:gd name="T13" fmla="*/ 16 h 291"/>
                <a:gd name="T14" fmla="*/ 64 w 836"/>
                <a:gd name="T15" fmla="*/ 23 h 291"/>
                <a:gd name="T16" fmla="*/ 73 w 836"/>
                <a:gd name="T17" fmla="*/ 12 h 291"/>
                <a:gd name="T18" fmla="*/ 86 w 836"/>
                <a:gd name="T19" fmla="*/ 4 h 291"/>
                <a:gd name="T20" fmla="*/ 97 w 836"/>
                <a:gd name="T21" fmla="*/ 0 h 291"/>
                <a:gd name="T22" fmla="*/ 104 w 836"/>
                <a:gd name="T23" fmla="*/ 6 h 291"/>
                <a:gd name="T24" fmla="*/ 105 w 836"/>
                <a:gd name="T25" fmla="*/ 12 h 291"/>
                <a:gd name="T26" fmla="*/ 97 w 836"/>
                <a:gd name="T27" fmla="*/ 24 h 291"/>
                <a:gd name="T28" fmla="*/ 83 w 836"/>
                <a:gd name="T29" fmla="*/ 34 h 291"/>
                <a:gd name="T30" fmla="*/ 71 w 836"/>
                <a:gd name="T31" fmla="*/ 37 h 291"/>
                <a:gd name="T32" fmla="*/ 51 w 836"/>
                <a:gd name="T33" fmla="*/ 34 h 291"/>
                <a:gd name="T34" fmla="*/ 37 w 836"/>
                <a:gd name="T35" fmla="*/ 21 h 291"/>
                <a:gd name="T36" fmla="*/ 14 w 836"/>
                <a:gd name="T37" fmla="*/ 20 h 291"/>
                <a:gd name="T38" fmla="*/ 3 w 836"/>
                <a:gd name="T39" fmla="*/ 14 h 291"/>
                <a:gd name="T40" fmla="*/ 0 w 836"/>
                <a:gd name="T41" fmla="*/ 4 h 291"/>
                <a:gd name="T42" fmla="*/ 0 w 836"/>
                <a:gd name="T43" fmla="*/ 4 h 291"/>
                <a:gd name="T44" fmla="*/ 0 w 836"/>
                <a:gd name="T45" fmla="*/ 4 h 291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836"/>
                <a:gd name="T70" fmla="*/ 0 h 291"/>
                <a:gd name="T71" fmla="*/ 836 w 836"/>
                <a:gd name="T72" fmla="*/ 291 h 291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836" h="291">
                  <a:moveTo>
                    <a:pt x="0" y="25"/>
                  </a:moveTo>
                  <a:lnTo>
                    <a:pt x="106" y="73"/>
                  </a:lnTo>
                  <a:lnTo>
                    <a:pt x="190" y="46"/>
                  </a:lnTo>
                  <a:lnTo>
                    <a:pt x="266" y="21"/>
                  </a:lnTo>
                  <a:lnTo>
                    <a:pt x="342" y="35"/>
                  </a:lnTo>
                  <a:lnTo>
                    <a:pt x="382" y="75"/>
                  </a:lnTo>
                  <a:lnTo>
                    <a:pt x="412" y="124"/>
                  </a:lnTo>
                  <a:lnTo>
                    <a:pt x="511" y="179"/>
                  </a:lnTo>
                  <a:lnTo>
                    <a:pt x="581" y="90"/>
                  </a:lnTo>
                  <a:lnTo>
                    <a:pt x="680" y="27"/>
                  </a:lnTo>
                  <a:lnTo>
                    <a:pt x="770" y="0"/>
                  </a:lnTo>
                  <a:lnTo>
                    <a:pt x="829" y="48"/>
                  </a:lnTo>
                  <a:lnTo>
                    <a:pt x="836" y="95"/>
                  </a:lnTo>
                  <a:lnTo>
                    <a:pt x="772" y="189"/>
                  </a:lnTo>
                  <a:lnTo>
                    <a:pt x="663" y="265"/>
                  </a:lnTo>
                  <a:lnTo>
                    <a:pt x="561" y="291"/>
                  </a:lnTo>
                  <a:lnTo>
                    <a:pt x="407" y="268"/>
                  </a:lnTo>
                  <a:lnTo>
                    <a:pt x="289" y="164"/>
                  </a:lnTo>
                  <a:lnTo>
                    <a:pt x="112" y="154"/>
                  </a:lnTo>
                  <a:lnTo>
                    <a:pt x="23" y="111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A38C8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6" name="Freeform 31"/>
            <p:cNvSpPr>
              <a:spLocks/>
            </p:cNvSpPr>
            <p:nvPr/>
          </p:nvSpPr>
          <p:spPr bwMode="auto">
            <a:xfrm>
              <a:off x="4865" y="2675"/>
              <a:ext cx="104" cy="63"/>
            </a:xfrm>
            <a:custGeom>
              <a:avLst/>
              <a:gdLst>
                <a:gd name="T0" fmla="*/ 5 w 208"/>
                <a:gd name="T1" fmla="*/ 0 h 125"/>
                <a:gd name="T2" fmla="*/ 16 w 208"/>
                <a:gd name="T3" fmla="*/ 5 h 125"/>
                <a:gd name="T4" fmla="*/ 21 w 208"/>
                <a:gd name="T5" fmla="*/ 9 h 125"/>
                <a:gd name="T6" fmla="*/ 26 w 208"/>
                <a:gd name="T7" fmla="*/ 14 h 125"/>
                <a:gd name="T8" fmla="*/ 26 w 208"/>
                <a:gd name="T9" fmla="*/ 16 h 125"/>
                <a:gd name="T10" fmla="*/ 24 w 208"/>
                <a:gd name="T11" fmla="*/ 16 h 125"/>
                <a:gd name="T12" fmla="*/ 19 w 208"/>
                <a:gd name="T13" fmla="*/ 13 h 125"/>
                <a:gd name="T14" fmla="*/ 13 w 208"/>
                <a:gd name="T15" fmla="*/ 10 h 125"/>
                <a:gd name="T16" fmla="*/ 0 w 208"/>
                <a:gd name="T17" fmla="*/ 7 h 125"/>
                <a:gd name="T18" fmla="*/ 0 w 208"/>
                <a:gd name="T19" fmla="*/ 4 h 125"/>
                <a:gd name="T20" fmla="*/ 5 w 208"/>
                <a:gd name="T21" fmla="*/ 0 h 125"/>
                <a:gd name="T22" fmla="*/ 5 w 208"/>
                <a:gd name="T23" fmla="*/ 0 h 125"/>
                <a:gd name="T24" fmla="*/ 5 w 208"/>
                <a:gd name="T25" fmla="*/ 0 h 12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8"/>
                <a:gd name="T40" fmla="*/ 0 h 125"/>
                <a:gd name="T41" fmla="*/ 208 w 208"/>
                <a:gd name="T42" fmla="*/ 125 h 12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8" h="125">
                  <a:moveTo>
                    <a:pt x="35" y="0"/>
                  </a:moveTo>
                  <a:lnTo>
                    <a:pt x="126" y="38"/>
                  </a:lnTo>
                  <a:lnTo>
                    <a:pt x="166" y="72"/>
                  </a:lnTo>
                  <a:lnTo>
                    <a:pt x="206" y="108"/>
                  </a:lnTo>
                  <a:lnTo>
                    <a:pt x="208" y="124"/>
                  </a:lnTo>
                  <a:lnTo>
                    <a:pt x="192" y="125"/>
                  </a:lnTo>
                  <a:lnTo>
                    <a:pt x="151" y="97"/>
                  </a:lnTo>
                  <a:lnTo>
                    <a:pt x="101" y="76"/>
                  </a:lnTo>
                  <a:lnTo>
                    <a:pt x="0" y="55"/>
                  </a:lnTo>
                  <a:lnTo>
                    <a:pt x="0" y="27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7" name="Freeform 32"/>
            <p:cNvSpPr>
              <a:spLocks/>
            </p:cNvSpPr>
            <p:nvPr/>
          </p:nvSpPr>
          <p:spPr bwMode="auto">
            <a:xfrm>
              <a:off x="5185" y="2714"/>
              <a:ext cx="115" cy="200"/>
            </a:xfrm>
            <a:custGeom>
              <a:avLst/>
              <a:gdLst>
                <a:gd name="T0" fmla="*/ 18 w 230"/>
                <a:gd name="T1" fmla="*/ 1 h 399"/>
                <a:gd name="T2" fmla="*/ 23 w 230"/>
                <a:gd name="T3" fmla="*/ 7 h 399"/>
                <a:gd name="T4" fmla="*/ 29 w 230"/>
                <a:gd name="T5" fmla="*/ 15 h 399"/>
                <a:gd name="T6" fmla="*/ 29 w 230"/>
                <a:gd name="T7" fmla="*/ 28 h 399"/>
                <a:gd name="T8" fmla="*/ 20 w 230"/>
                <a:gd name="T9" fmla="*/ 41 h 399"/>
                <a:gd name="T10" fmla="*/ 9 w 230"/>
                <a:gd name="T11" fmla="*/ 46 h 399"/>
                <a:gd name="T12" fmla="*/ 2 w 230"/>
                <a:gd name="T13" fmla="*/ 50 h 399"/>
                <a:gd name="T14" fmla="*/ 0 w 230"/>
                <a:gd name="T15" fmla="*/ 48 h 399"/>
                <a:gd name="T16" fmla="*/ 13 w 230"/>
                <a:gd name="T17" fmla="*/ 38 h 399"/>
                <a:gd name="T18" fmla="*/ 23 w 230"/>
                <a:gd name="T19" fmla="*/ 25 h 399"/>
                <a:gd name="T20" fmla="*/ 22 w 230"/>
                <a:gd name="T21" fmla="*/ 13 h 399"/>
                <a:gd name="T22" fmla="*/ 19 w 230"/>
                <a:gd name="T23" fmla="*/ 8 h 399"/>
                <a:gd name="T24" fmla="*/ 15 w 230"/>
                <a:gd name="T25" fmla="*/ 2 h 399"/>
                <a:gd name="T26" fmla="*/ 15 w 230"/>
                <a:gd name="T27" fmla="*/ 0 h 399"/>
                <a:gd name="T28" fmla="*/ 18 w 230"/>
                <a:gd name="T29" fmla="*/ 1 h 399"/>
                <a:gd name="T30" fmla="*/ 18 w 230"/>
                <a:gd name="T31" fmla="*/ 1 h 399"/>
                <a:gd name="T32" fmla="*/ 18 w 230"/>
                <a:gd name="T33" fmla="*/ 1 h 39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30"/>
                <a:gd name="T52" fmla="*/ 0 h 399"/>
                <a:gd name="T53" fmla="*/ 230 w 230"/>
                <a:gd name="T54" fmla="*/ 399 h 39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30" h="399">
                  <a:moveTo>
                    <a:pt x="139" y="2"/>
                  </a:moveTo>
                  <a:lnTo>
                    <a:pt x="177" y="51"/>
                  </a:lnTo>
                  <a:lnTo>
                    <a:pt x="230" y="120"/>
                  </a:lnTo>
                  <a:lnTo>
                    <a:pt x="230" y="219"/>
                  </a:lnTo>
                  <a:lnTo>
                    <a:pt x="160" y="321"/>
                  </a:lnTo>
                  <a:lnTo>
                    <a:pt x="72" y="365"/>
                  </a:lnTo>
                  <a:lnTo>
                    <a:pt x="12" y="399"/>
                  </a:lnTo>
                  <a:lnTo>
                    <a:pt x="0" y="380"/>
                  </a:lnTo>
                  <a:lnTo>
                    <a:pt x="101" y="298"/>
                  </a:lnTo>
                  <a:lnTo>
                    <a:pt x="181" y="198"/>
                  </a:lnTo>
                  <a:lnTo>
                    <a:pt x="171" y="101"/>
                  </a:lnTo>
                  <a:lnTo>
                    <a:pt x="150" y="57"/>
                  </a:lnTo>
                  <a:lnTo>
                    <a:pt x="122" y="15"/>
                  </a:lnTo>
                  <a:lnTo>
                    <a:pt x="124" y="0"/>
                  </a:lnTo>
                  <a:lnTo>
                    <a:pt x="139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8" name="Freeform 33"/>
            <p:cNvSpPr>
              <a:spLocks/>
            </p:cNvSpPr>
            <p:nvPr/>
          </p:nvSpPr>
          <p:spPr bwMode="auto">
            <a:xfrm>
              <a:off x="4838" y="2596"/>
              <a:ext cx="375" cy="325"/>
            </a:xfrm>
            <a:custGeom>
              <a:avLst/>
              <a:gdLst>
                <a:gd name="T0" fmla="*/ 92 w 751"/>
                <a:gd name="T1" fmla="*/ 21 h 650"/>
                <a:gd name="T2" fmla="*/ 84 w 751"/>
                <a:gd name="T3" fmla="*/ 15 h 650"/>
                <a:gd name="T4" fmla="*/ 80 w 751"/>
                <a:gd name="T5" fmla="*/ 12 h 650"/>
                <a:gd name="T6" fmla="*/ 76 w 751"/>
                <a:gd name="T7" fmla="*/ 10 h 650"/>
                <a:gd name="T8" fmla="*/ 69 w 751"/>
                <a:gd name="T9" fmla="*/ 8 h 650"/>
                <a:gd name="T10" fmla="*/ 64 w 751"/>
                <a:gd name="T11" fmla="*/ 6 h 650"/>
                <a:gd name="T12" fmla="*/ 52 w 751"/>
                <a:gd name="T13" fmla="*/ 5 h 650"/>
                <a:gd name="T14" fmla="*/ 29 w 751"/>
                <a:gd name="T15" fmla="*/ 10 h 650"/>
                <a:gd name="T16" fmla="*/ 22 w 751"/>
                <a:gd name="T17" fmla="*/ 12 h 650"/>
                <a:gd name="T18" fmla="*/ 16 w 751"/>
                <a:gd name="T19" fmla="*/ 18 h 650"/>
                <a:gd name="T20" fmla="*/ 8 w 751"/>
                <a:gd name="T21" fmla="*/ 25 h 650"/>
                <a:gd name="T22" fmla="*/ 5 w 751"/>
                <a:gd name="T23" fmla="*/ 36 h 650"/>
                <a:gd name="T24" fmla="*/ 6 w 751"/>
                <a:gd name="T25" fmla="*/ 44 h 650"/>
                <a:gd name="T26" fmla="*/ 8 w 751"/>
                <a:gd name="T27" fmla="*/ 51 h 650"/>
                <a:gd name="T28" fmla="*/ 12 w 751"/>
                <a:gd name="T29" fmla="*/ 57 h 650"/>
                <a:gd name="T30" fmla="*/ 19 w 751"/>
                <a:gd name="T31" fmla="*/ 59 h 650"/>
                <a:gd name="T32" fmla="*/ 37 w 751"/>
                <a:gd name="T33" fmla="*/ 60 h 650"/>
                <a:gd name="T34" fmla="*/ 45 w 751"/>
                <a:gd name="T35" fmla="*/ 62 h 650"/>
                <a:gd name="T36" fmla="*/ 52 w 751"/>
                <a:gd name="T37" fmla="*/ 68 h 650"/>
                <a:gd name="T38" fmla="*/ 58 w 751"/>
                <a:gd name="T39" fmla="*/ 73 h 650"/>
                <a:gd name="T40" fmla="*/ 64 w 751"/>
                <a:gd name="T41" fmla="*/ 77 h 650"/>
                <a:gd name="T42" fmla="*/ 78 w 751"/>
                <a:gd name="T43" fmla="*/ 79 h 650"/>
                <a:gd name="T44" fmla="*/ 78 w 751"/>
                <a:gd name="T45" fmla="*/ 81 h 650"/>
                <a:gd name="T46" fmla="*/ 61 w 751"/>
                <a:gd name="T47" fmla="*/ 81 h 650"/>
                <a:gd name="T48" fmla="*/ 47 w 751"/>
                <a:gd name="T49" fmla="*/ 73 h 650"/>
                <a:gd name="T50" fmla="*/ 41 w 751"/>
                <a:gd name="T51" fmla="*/ 68 h 650"/>
                <a:gd name="T52" fmla="*/ 35 w 751"/>
                <a:gd name="T53" fmla="*/ 66 h 650"/>
                <a:gd name="T54" fmla="*/ 19 w 751"/>
                <a:gd name="T55" fmla="*/ 66 h 650"/>
                <a:gd name="T56" fmla="*/ 10 w 751"/>
                <a:gd name="T57" fmla="*/ 63 h 650"/>
                <a:gd name="T58" fmla="*/ 4 w 751"/>
                <a:gd name="T59" fmla="*/ 56 h 650"/>
                <a:gd name="T60" fmla="*/ 0 w 751"/>
                <a:gd name="T61" fmla="*/ 46 h 650"/>
                <a:gd name="T62" fmla="*/ 0 w 751"/>
                <a:gd name="T63" fmla="*/ 35 h 650"/>
                <a:gd name="T64" fmla="*/ 3 w 751"/>
                <a:gd name="T65" fmla="*/ 23 h 650"/>
                <a:gd name="T66" fmla="*/ 6 w 751"/>
                <a:gd name="T67" fmla="*/ 18 h 650"/>
                <a:gd name="T68" fmla="*/ 11 w 751"/>
                <a:gd name="T69" fmla="*/ 13 h 650"/>
                <a:gd name="T70" fmla="*/ 19 w 751"/>
                <a:gd name="T71" fmla="*/ 7 h 650"/>
                <a:gd name="T72" fmla="*/ 27 w 751"/>
                <a:gd name="T73" fmla="*/ 4 h 650"/>
                <a:gd name="T74" fmla="*/ 40 w 751"/>
                <a:gd name="T75" fmla="*/ 1 h 650"/>
                <a:gd name="T76" fmla="*/ 56 w 751"/>
                <a:gd name="T77" fmla="*/ 0 h 650"/>
                <a:gd name="T78" fmla="*/ 73 w 751"/>
                <a:gd name="T79" fmla="*/ 5 h 650"/>
                <a:gd name="T80" fmla="*/ 85 w 751"/>
                <a:gd name="T81" fmla="*/ 12 h 650"/>
                <a:gd name="T82" fmla="*/ 93 w 751"/>
                <a:gd name="T83" fmla="*/ 19 h 650"/>
                <a:gd name="T84" fmla="*/ 93 w 751"/>
                <a:gd name="T85" fmla="*/ 20 h 650"/>
                <a:gd name="T86" fmla="*/ 92 w 751"/>
                <a:gd name="T87" fmla="*/ 21 h 650"/>
                <a:gd name="T88" fmla="*/ 92 w 751"/>
                <a:gd name="T89" fmla="*/ 21 h 650"/>
                <a:gd name="T90" fmla="*/ 92 w 751"/>
                <a:gd name="T91" fmla="*/ 21 h 6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51"/>
                <a:gd name="T139" fmla="*/ 0 h 650"/>
                <a:gd name="T140" fmla="*/ 751 w 751"/>
                <a:gd name="T141" fmla="*/ 650 h 65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51" h="650">
                  <a:moveTo>
                    <a:pt x="736" y="168"/>
                  </a:moveTo>
                  <a:lnTo>
                    <a:pt x="673" y="120"/>
                  </a:lnTo>
                  <a:lnTo>
                    <a:pt x="645" y="99"/>
                  </a:lnTo>
                  <a:lnTo>
                    <a:pt x="609" y="80"/>
                  </a:lnTo>
                  <a:lnTo>
                    <a:pt x="559" y="61"/>
                  </a:lnTo>
                  <a:lnTo>
                    <a:pt x="514" y="48"/>
                  </a:lnTo>
                  <a:lnTo>
                    <a:pt x="422" y="36"/>
                  </a:lnTo>
                  <a:lnTo>
                    <a:pt x="232" y="73"/>
                  </a:lnTo>
                  <a:lnTo>
                    <a:pt x="177" y="99"/>
                  </a:lnTo>
                  <a:lnTo>
                    <a:pt x="128" y="141"/>
                  </a:lnTo>
                  <a:lnTo>
                    <a:pt x="71" y="202"/>
                  </a:lnTo>
                  <a:lnTo>
                    <a:pt x="46" y="284"/>
                  </a:lnTo>
                  <a:lnTo>
                    <a:pt x="48" y="350"/>
                  </a:lnTo>
                  <a:lnTo>
                    <a:pt x="65" y="411"/>
                  </a:lnTo>
                  <a:lnTo>
                    <a:pt x="99" y="458"/>
                  </a:lnTo>
                  <a:lnTo>
                    <a:pt x="152" y="476"/>
                  </a:lnTo>
                  <a:lnTo>
                    <a:pt x="301" y="477"/>
                  </a:lnTo>
                  <a:lnTo>
                    <a:pt x="365" y="496"/>
                  </a:lnTo>
                  <a:lnTo>
                    <a:pt x="420" y="544"/>
                  </a:lnTo>
                  <a:lnTo>
                    <a:pt x="468" y="584"/>
                  </a:lnTo>
                  <a:lnTo>
                    <a:pt x="515" y="609"/>
                  </a:lnTo>
                  <a:lnTo>
                    <a:pt x="628" y="628"/>
                  </a:lnTo>
                  <a:lnTo>
                    <a:pt x="628" y="650"/>
                  </a:lnTo>
                  <a:lnTo>
                    <a:pt x="495" y="643"/>
                  </a:lnTo>
                  <a:lnTo>
                    <a:pt x="382" y="580"/>
                  </a:lnTo>
                  <a:lnTo>
                    <a:pt x="335" y="542"/>
                  </a:lnTo>
                  <a:lnTo>
                    <a:pt x="280" y="527"/>
                  </a:lnTo>
                  <a:lnTo>
                    <a:pt x="152" y="527"/>
                  </a:lnTo>
                  <a:lnTo>
                    <a:pt x="80" y="504"/>
                  </a:lnTo>
                  <a:lnTo>
                    <a:pt x="33" y="445"/>
                  </a:lnTo>
                  <a:lnTo>
                    <a:pt x="6" y="365"/>
                  </a:lnTo>
                  <a:lnTo>
                    <a:pt x="0" y="280"/>
                  </a:lnTo>
                  <a:lnTo>
                    <a:pt x="27" y="181"/>
                  </a:lnTo>
                  <a:lnTo>
                    <a:pt x="53" y="143"/>
                  </a:lnTo>
                  <a:lnTo>
                    <a:pt x="91" y="105"/>
                  </a:lnTo>
                  <a:lnTo>
                    <a:pt x="152" y="59"/>
                  </a:lnTo>
                  <a:lnTo>
                    <a:pt x="221" y="29"/>
                  </a:lnTo>
                  <a:lnTo>
                    <a:pt x="325" y="4"/>
                  </a:lnTo>
                  <a:lnTo>
                    <a:pt x="449" y="0"/>
                  </a:lnTo>
                  <a:lnTo>
                    <a:pt x="591" y="38"/>
                  </a:lnTo>
                  <a:lnTo>
                    <a:pt x="685" y="99"/>
                  </a:lnTo>
                  <a:lnTo>
                    <a:pt x="747" y="149"/>
                  </a:lnTo>
                  <a:lnTo>
                    <a:pt x="751" y="164"/>
                  </a:lnTo>
                  <a:lnTo>
                    <a:pt x="736" y="1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9" name="Freeform 34"/>
            <p:cNvSpPr>
              <a:spLocks/>
            </p:cNvSpPr>
            <p:nvPr/>
          </p:nvSpPr>
          <p:spPr bwMode="auto">
            <a:xfrm>
              <a:off x="5098" y="2746"/>
              <a:ext cx="107" cy="140"/>
            </a:xfrm>
            <a:custGeom>
              <a:avLst/>
              <a:gdLst>
                <a:gd name="T0" fmla="*/ 26 w 215"/>
                <a:gd name="T1" fmla="*/ 2 h 281"/>
                <a:gd name="T2" fmla="*/ 10 w 215"/>
                <a:gd name="T3" fmla="*/ 17 h 281"/>
                <a:gd name="T4" fmla="*/ 5 w 215"/>
                <a:gd name="T5" fmla="*/ 28 h 281"/>
                <a:gd name="T6" fmla="*/ 6 w 215"/>
                <a:gd name="T7" fmla="*/ 33 h 281"/>
                <a:gd name="T8" fmla="*/ 5 w 215"/>
                <a:gd name="T9" fmla="*/ 35 h 281"/>
                <a:gd name="T10" fmla="*/ 3 w 215"/>
                <a:gd name="T11" fmla="*/ 34 h 281"/>
                <a:gd name="T12" fmla="*/ 0 w 215"/>
                <a:gd name="T13" fmla="*/ 28 h 281"/>
                <a:gd name="T14" fmla="*/ 2 w 215"/>
                <a:gd name="T15" fmla="*/ 21 h 281"/>
                <a:gd name="T16" fmla="*/ 5 w 215"/>
                <a:gd name="T17" fmla="*/ 14 h 281"/>
                <a:gd name="T18" fmla="*/ 9 w 215"/>
                <a:gd name="T19" fmla="*/ 9 h 281"/>
                <a:gd name="T20" fmla="*/ 14 w 215"/>
                <a:gd name="T21" fmla="*/ 6 h 281"/>
                <a:gd name="T22" fmla="*/ 19 w 215"/>
                <a:gd name="T23" fmla="*/ 3 h 281"/>
                <a:gd name="T24" fmla="*/ 24 w 215"/>
                <a:gd name="T25" fmla="*/ 0 h 281"/>
                <a:gd name="T26" fmla="*/ 26 w 215"/>
                <a:gd name="T27" fmla="*/ 0 h 281"/>
                <a:gd name="T28" fmla="*/ 26 w 215"/>
                <a:gd name="T29" fmla="*/ 2 h 281"/>
                <a:gd name="T30" fmla="*/ 26 w 215"/>
                <a:gd name="T31" fmla="*/ 2 h 281"/>
                <a:gd name="T32" fmla="*/ 26 w 215"/>
                <a:gd name="T33" fmla="*/ 2 h 28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15"/>
                <a:gd name="T52" fmla="*/ 0 h 281"/>
                <a:gd name="T53" fmla="*/ 215 w 215"/>
                <a:gd name="T54" fmla="*/ 281 h 28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15" h="281">
                  <a:moveTo>
                    <a:pt x="211" y="19"/>
                  </a:moveTo>
                  <a:lnTo>
                    <a:pt x="80" y="142"/>
                  </a:lnTo>
                  <a:lnTo>
                    <a:pt x="46" y="230"/>
                  </a:lnTo>
                  <a:lnTo>
                    <a:pt x="48" y="268"/>
                  </a:lnTo>
                  <a:lnTo>
                    <a:pt x="42" y="281"/>
                  </a:lnTo>
                  <a:lnTo>
                    <a:pt x="27" y="275"/>
                  </a:lnTo>
                  <a:lnTo>
                    <a:pt x="0" y="230"/>
                  </a:lnTo>
                  <a:lnTo>
                    <a:pt x="17" y="171"/>
                  </a:lnTo>
                  <a:lnTo>
                    <a:pt x="42" y="116"/>
                  </a:lnTo>
                  <a:lnTo>
                    <a:pt x="78" y="79"/>
                  </a:lnTo>
                  <a:lnTo>
                    <a:pt x="116" y="53"/>
                  </a:lnTo>
                  <a:lnTo>
                    <a:pt x="156" y="28"/>
                  </a:lnTo>
                  <a:lnTo>
                    <a:pt x="198" y="0"/>
                  </a:lnTo>
                  <a:lnTo>
                    <a:pt x="215" y="3"/>
                  </a:lnTo>
                  <a:lnTo>
                    <a:pt x="211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0" name="Freeform 35"/>
            <p:cNvSpPr>
              <a:spLocks/>
            </p:cNvSpPr>
            <p:nvPr/>
          </p:nvSpPr>
          <p:spPr bwMode="auto">
            <a:xfrm>
              <a:off x="4974" y="2641"/>
              <a:ext cx="167" cy="100"/>
            </a:xfrm>
            <a:custGeom>
              <a:avLst/>
              <a:gdLst>
                <a:gd name="T0" fmla="*/ 41 w 333"/>
                <a:gd name="T1" fmla="*/ 3 h 199"/>
                <a:gd name="T2" fmla="*/ 18 w 333"/>
                <a:gd name="T3" fmla="*/ 13 h 199"/>
                <a:gd name="T4" fmla="*/ 9 w 333"/>
                <a:gd name="T5" fmla="*/ 21 h 199"/>
                <a:gd name="T6" fmla="*/ 4 w 333"/>
                <a:gd name="T7" fmla="*/ 25 h 199"/>
                <a:gd name="T8" fmla="*/ 1 w 333"/>
                <a:gd name="T9" fmla="*/ 25 h 199"/>
                <a:gd name="T10" fmla="*/ 0 w 333"/>
                <a:gd name="T11" fmla="*/ 22 h 199"/>
                <a:gd name="T12" fmla="*/ 4 w 333"/>
                <a:gd name="T13" fmla="*/ 16 h 199"/>
                <a:gd name="T14" fmla="*/ 15 w 333"/>
                <a:gd name="T15" fmla="*/ 8 h 199"/>
                <a:gd name="T16" fmla="*/ 21 w 333"/>
                <a:gd name="T17" fmla="*/ 5 h 199"/>
                <a:gd name="T18" fmla="*/ 27 w 333"/>
                <a:gd name="T19" fmla="*/ 3 h 199"/>
                <a:gd name="T20" fmla="*/ 40 w 333"/>
                <a:gd name="T21" fmla="*/ 0 h 199"/>
                <a:gd name="T22" fmla="*/ 42 w 333"/>
                <a:gd name="T23" fmla="*/ 1 h 199"/>
                <a:gd name="T24" fmla="*/ 41 w 333"/>
                <a:gd name="T25" fmla="*/ 3 h 199"/>
                <a:gd name="T26" fmla="*/ 41 w 333"/>
                <a:gd name="T27" fmla="*/ 3 h 199"/>
                <a:gd name="T28" fmla="*/ 41 w 333"/>
                <a:gd name="T29" fmla="*/ 3 h 1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33"/>
                <a:gd name="T46" fmla="*/ 0 h 199"/>
                <a:gd name="T47" fmla="*/ 333 w 333"/>
                <a:gd name="T48" fmla="*/ 199 h 1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33" h="199">
                  <a:moveTo>
                    <a:pt x="325" y="20"/>
                  </a:moveTo>
                  <a:lnTo>
                    <a:pt x="141" y="102"/>
                  </a:lnTo>
                  <a:lnTo>
                    <a:pt x="65" y="161"/>
                  </a:lnTo>
                  <a:lnTo>
                    <a:pt x="29" y="197"/>
                  </a:lnTo>
                  <a:lnTo>
                    <a:pt x="2" y="199"/>
                  </a:lnTo>
                  <a:lnTo>
                    <a:pt x="0" y="171"/>
                  </a:lnTo>
                  <a:lnTo>
                    <a:pt x="32" y="127"/>
                  </a:lnTo>
                  <a:lnTo>
                    <a:pt x="116" y="62"/>
                  </a:lnTo>
                  <a:lnTo>
                    <a:pt x="165" y="38"/>
                  </a:lnTo>
                  <a:lnTo>
                    <a:pt x="215" y="24"/>
                  </a:lnTo>
                  <a:lnTo>
                    <a:pt x="319" y="0"/>
                  </a:lnTo>
                  <a:lnTo>
                    <a:pt x="333" y="7"/>
                  </a:lnTo>
                  <a:lnTo>
                    <a:pt x="325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1" name="Freeform 36"/>
            <p:cNvSpPr>
              <a:spLocks/>
            </p:cNvSpPr>
            <p:nvPr/>
          </p:nvSpPr>
          <p:spPr bwMode="auto">
            <a:xfrm>
              <a:off x="4924" y="2620"/>
              <a:ext cx="110" cy="27"/>
            </a:xfrm>
            <a:custGeom>
              <a:avLst/>
              <a:gdLst>
                <a:gd name="T0" fmla="*/ 1 w 221"/>
                <a:gd name="T1" fmla="*/ 1 h 53"/>
                <a:gd name="T2" fmla="*/ 5 w 221"/>
                <a:gd name="T3" fmla="*/ 0 h 53"/>
                <a:gd name="T4" fmla="*/ 16 w 221"/>
                <a:gd name="T5" fmla="*/ 0 h 53"/>
                <a:gd name="T6" fmla="*/ 26 w 221"/>
                <a:gd name="T7" fmla="*/ 4 h 53"/>
                <a:gd name="T8" fmla="*/ 27 w 221"/>
                <a:gd name="T9" fmla="*/ 6 h 53"/>
                <a:gd name="T10" fmla="*/ 25 w 221"/>
                <a:gd name="T11" fmla="*/ 7 h 53"/>
                <a:gd name="T12" fmla="*/ 16 w 221"/>
                <a:gd name="T13" fmla="*/ 5 h 53"/>
                <a:gd name="T14" fmla="*/ 5 w 221"/>
                <a:gd name="T15" fmla="*/ 5 h 53"/>
                <a:gd name="T16" fmla="*/ 1 w 221"/>
                <a:gd name="T17" fmla="*/ 4 h 53"/>
                <a:gd name="T18" fmla="*/ 0 w 221"/>
                <a:gd name="T19" fmla="*/ 3 h 53"/>
                <a:gd name="T20" fmla="*/ 1 w 221"/>
                <a:gd name="T21" fmla="*/ 1 h 53"/>
                <a:gd name="T22" fmla="*/ 1 w 221"/>
                <a:gd name="T23" fmla="*/ 1 h 53"/>
                <a:gd name="T24" fmla="*/ 1 w 221"/>
                <a:gd name="T25" fmla="*/ 1 h 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21"/>
                <a:gd name="T40" fmla="*/ 0 h 53"/>
                <a:gd name="T41" fmla="*/ 221 w 221"/>
                <a:gd name="T42" fmla="*/ 53 h 5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21" h="53">
                  <a:moveTo>
                    <a:pt x="14" y="2"/>
                  </a:moveTo>
                  <a:lnTo>
                    <a:pt x="42" y="0"/>
                  </a:lnTo>
                  <a:lnTo>
                    <a:pt x="133" y="0"/>
                  </a:lnTo>
                  <a:lnTo>
                    <a:pt x="215" y="32"/>
                  </a:lnTo>
                  <a:lnTo>
                    <a:pt x="221" y="47"/>
                  </a:lnTo>
                  <a:lnTo>
                    <a:pt x="207" y="53"/>
                  </a:lnTo>
                  <a:lnTo>
                    <a:pt x="130" y="36"/>
                  </a:lnTo>
                  <a:lnTo>
                    <a:pt x="42" y="36"/>
                  </a:lnTo>
                  <a:lnTo>
                    <a:pt x="14" y="32"/>
                  </a:lnTo>
                  <a:lnTo>
                    <a:pt x="0" y="17"/>
                  </a:lnTo>
                  <a:lnTo>
                    <a:pt x="14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2" name="Freeform 37"/>
            <p:cNvSpPr>
              <a:spLocks/>
            </p:cNvSpPr>
            <p:nvPr/>
          </p:nvSpPr>
          <p:spPr bwMode="auto">
            <a:xfrm>
              <a:off x="4756" y="2796"/>
              <a:ext cx="518" cy="240"/>
            </a:xfrm>
            <a:custGeom>
              <a:avLst/>
              <a:gdLst>
                <a:gd name="T0" fmla="*/ 3 w 1036"/>
                <a:gd name="T1" fmla="*/ 0 h 479"/>
                <a:gd name="T2" fmla="*/ 12 w 1036"/>
                <a:gd name="T3" fmla="*/ 5 h 479"/>
                <a:gd name="T4" fmla="*/ 20 w 1036"/>
                <a:gd name="T5" fmla="*/ 11 h 479"/>
                <a:gd name="T6" fmla="*/ 26 w 1036"/>
                <a:gd name="T7" fmla="*/ 21 h 479"/>
                <a:gd name="T8" fmla="*/ 30 w 1036"/>
                <a:gd name="T9" fmla="*/ 34 h 479"/>
                <a:gd name="T10" fmla="*/ 41 w 1036"/>
                <a:gd name="T11" fmla="*/ 43 h 479"/>
                <a:gd name="T12" fmla="*/ 53 w 1036"/>
                <a:gd name="T13" fmla="*/ 48 h 479"/>
                <a:gd name="T14" fmla="*/ 77 w 1036"/>
                <a:gd name="T15" fmla="*/ 53 h 479"/>
                <a:gd name="T16" fmla="*/ 99 w 1036"/>
                <a:gd name="T17" fmla="*/ 50 h 479"/>
                <a:gd name="T18" fmla="*/ 117 w 1036"/>
                <a:gd name="T19" fmla="*/ 41 h 479"/>
                <a:gd name="T20" fmla="*/ 123 w 1036"/>
                <a:gd name="T21" fmla="*/ 32 h 479"/>
                <a:gd name="T22" fmla="*/ 124 w 1036"/>
                <a:gd name="T23" fmla="*/ 23 h 479"/>
                <a:gd name="T24" fmla="*/ 113 w 1036"/>
                <a:gd name="T25" fmla="*/ 12 h 479"/>
                <a:gd name="T26" fmla="*/ 113 w 1036"/>
                <a:gd name="T27" fmla="*/ 9 h 479"/>
                <a:gd name="T28" fmla="*/ 116 w 1036"/>
                <a:gd name="T29" fmla="*/ 7 h 479"/>
                <a:gd name="T30" fmla="*/ 125 w 1036"/>
                <a:gd name="T31" fmla="*/ 12 h 479"/>
                <a:gd name="T32" fmla="*/ 130 w 1036"/>
                <a:gd name="T33" fmla="*/ 21 h 479"/>
                <a:gd name="T34" fmla="*/ 130 w 1036"/>
                <a:gd name="T35" fmla="*/ 32 h 479"/>
                <a:gd name="T36" fmla="*/ 122 w 1036"/>
                <a:gd name="T37" fmla="*/ 45 h 479"/>
                <a:gd name="T38" fmla="*/ 113 w 1036"/>
                <a:gd name="T39" fmla="*/ 53 h 479"/>
                <a:gd name="T40" fmla="*/ 99 w 1036"/>
                <a:gd name="T41" fmla="*/ 58 h 479"/>
                <a:gd name="T42" fmla="*/ 85 w 1036"/>
                <a:gd name="T43" fmla="*/ 60 h 479"/>
                <a:gd name="T44" fmla="*/ 73 w 1036"/>
                <a:gd name="T45" fmla="*/ 60 h 479"/>
                <a:gd name="T46" fmla="*/ 55 w 1036"/>
                <a:gd name="T47" fmla="*/ 57 h 479"/>
                <a:gd name="T48" fmla="*/ 32 w 1036"/>
                <a:gd name="T49" fmla="*/ 47 h 479"/>
                <a:gd name="T50" fmla="*/ 24 w 1036"/>
                <a:gd name="T51" fmla="*/ 36 h 479"/>
                <a:gd name="T52" fmla="*/ 20 w 1036"/>
                <a:gd name="T53" fmla="*/ 27 h 479"/>
                <a:gd name="T54" fmla="*/ 16 w 1036"/>
                <a:gd name="T55" fmla="*/ 18 h 479"/>
                <a:gd name="T56" fmla="*/ 9 w 1036"/>
                <a:gd name="T57" fmla="*/ 10 h 479"/>
                <a:gd name="T58" fmla="*/ 0 w 1036"/>
                <a:gd name="T59" fmla="*/ 3 h 479"/>
                <a:gd name="T60" fmla="*/ 3 w 1036"/>
                <a:gd name="T61" fmla="*/ 0 h 479"/>
                <a:gd name="T62" fmla="*/ 3 w 1036"/>
                <a:gd name="T63" fmla="*/ 0 h 47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036"/>
                <a:gd name="T97" fmla="*/ 0 h 479"/>
                <a:gd name="T98" fmla="*/ 1036 w 1036"/>
                <a:gd name="T99" fmla="*/ 479 h 47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036" h="479">
                  <a:moveTo>
                    <a:pt x="24" y="0"/>
                  </a:moveTo>
                  <a:lnTo>
                    <a:pt x="95" y="35"/>
                  </a:lnTo>
                  <a:lnTo>
                    <a:pt x="159" y="86"/>
                  </a:lnTo>
                  <a:lnTo>
                    <a:pt x="211" y="162"/>
                  </a:lnTo>
                  <a:lnTo>
                    <a:pt x="241" y="265"/>
                  </a:lnTo>
                  <a:lnTo>
                    <a:pt x="327" y="341"/>
                  </a:lnTo>
                  <a:lnTo>
                    <a:pt x="424" y="384"/>
                  </a:lnTo>
                  <a:lnTo>
                    <a:pt x="618" y="422"/>
                  </a:lnTo>
                  <a:lnTo>
                    <a:pt x="791" y="394"/>
                  </a:lnTo>
                  <a:lnTo>
                    <a:pt x="935" y="324"/>
                  </a:lnTo>
                  <a:lnTo>
                    <a:pt x="986" y="253"/>
                  </a:lnTo>
                  <a:lnTo>
                    <a:pt x="994" y="181"/>
                  </a:lnTo>
                  <a:lnTo>
                    <a:pt x="903" y="95"/>
                  </a:lnTo>
                  <a:lnTo>
                    <a:pt x="908" y="65"/>
                  </a:lnTo>
                  <a:lnTo>
                    <a:pt x="929" y="56"/>
                  </a:lnTo>
                  <a:lnTo>
                    <a:pt x="1000" y="94"/>
                  </a:lnTo>
                  <a:lnTo>
                    <a:pt x="1034" y="164"/>
                  </a:lnTo>
                  <a:lnTo>
                    <a:pt x="1036" y="253"/>
                  </a:lnTo>
                  <a:lnTo>
                    <a:pt x="977" y="356"/>
                  </a:lnTo>
                  <a:lnTo>
                    <a:pt x="901" y="422"/>
                  </a:lnTo>
                  <a:lnTo>
                    <a:pt x="789" y="457"/>
                  </a:lnTo>
                  <a:lnTo>
                    <a:pt x="677" y="474"/>
                  </a:lnTo>
                  <a:lnTo>
                    <a:pt x="583" y="479"/>
                  </a:lnTo>
                  <a:lnTo>
                    <a:pt x="437" y="453"/>
                  </a:lnTo>
                  <a:lnTo>
                    <a:pt x="258" y="373"/>
                  </a:lnTo>
                  <a:lnTo>
                    <a:pt x="190" y="282"/>
                  </a:lnTo>
                  <a:lnTo>
                    <a:pt x="161" y="211"/>
                  </a:lnTo>
                  <a:lnTo>
                    <a:pt x="125" y="139"/>
                  </a:lnTo>
                  <a:lnTo>
                    <a:pt x="74" y="75"/>
                  </a:lnTo>
                  <a:lnTo>
                    <a:pt x="0" y="23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3" name="Freeform 38"/>
            <p:cNvSpPr>
              <a:spLocks/>
            </p:cNvSpPr>
            <p:nvPr/>
          </p:nvSpPr>
          <p:spPr bwMode="auto">
            <a:xfrm>
              <a:off x="3227" y="2509"/>
              <a:ext cx="1555" cy="335"/>
            </a:xfrm>
            <a:custGeom>
              <a:avLst/>
              <a:gdLst>
                <a:gd name="T0" fmla="*/ 61 w 3108"/>
                <a:gd name="T1" fmla="*/ 0 h 669"/>
                <a:gd name="T2" fmla="*/ 50 w 3108"/>
                <a:gd name="T3" fmla="*/ 7 h 669"/>
                <a:gd name="T4" fmla="*/ 13 w 3108"/>
                <a:gd name="T5" fmla="*/ 54 h 669"/>
                <a:gd name="T6" fmla="*/ 0 w 3108"/>
                <a:gd name="T7" fmla="*/ 61 h 669"/>
                <a:gd name="T8" fmla="*/ 12 w 3108"/>
                <a:gd name="T9" fmla="*/ 79 h 669"/>
                <a:gd name="T10" fmla="*/ 95 w 3108"/>
                <a:gd name="T11" fmla="*/ 74 h 669"/>
                <a:gd name="T12" fmla="*/ 363 w 3108"/>
                <a:gd name="T13" fmla="*/ 84 h 669"/>
                <a:gd name="T14" fmla="*/ 389 w 3108"/>
                <a:gd name="T15" fmla="*/ 71 h 669"/>
                <a:gd name="T16" fmla="*/ 329 w 3108"/>
                <a:gd name="T17" fmla="*/ 64 h 669"/>
                <a:gd name="T18" fmla="*/ 378 w 3108"/>
                <a:gd name="T19" fmla="*/ 60 h 669"/>
                <a:gd name="T20" fmla="*/ 366 w 3108"/>
                <a:gd name="T21" fmla="*/ 45 h 669"/>
                <a:gd name="T22" fmla="*/ 347 w 3108"/>
                <a:gd name="T23" fmla="*/ 18 h 669"/>
                <a:gd name="T24" fmla="*/ 200 w 3108"/>
                <a:gd name="T25" fmla="*/ 10 h 669"/>
                <a:gd name="T26" fmla="*/ 75 w 3108"/>
                <a:gd name="T27" fmla="*/ 1 h 669"/>
                <a:gd name="T28" fmla="*/ 61 w 3108"/>
                <a:gd name="T29" fmla="*/ 0 h 669"/>
                <a:gd name="T30" fmla="*/ 61 w 3108"/>
                <a:gd name="T31" fmla="*/ 0 h 669"/>
                <a:gd name="T32" fmla="*/ 61 w 3108"/>
                <a:gd name="T33" fmla="*/ 0 h 66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108"/>
                <a:gd name="T52" fmla="*/ 0 h 669"/>
                <a:gd name="T53" fmla="*/ 3108 w 3108"/>
                <a:gd name="T54" fmla="*/ 669 h 66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108" h="669">
                  <a:moveTo>
                    <a:pt x="485" y="0"/>
                  </a:moveTo>
                  <a:lnTo>
                    <a:pt x="395" y="54"/>
                  </a:lnTo>
                  <a:lnTo>
                    <a:pt x="102" y="432"/>
                  </a:lnTo>
                  <a:lnTo>
                    <a:pt x="0" y="485"/>
                  </a:lnTo>
                  <a:lnTo>
                    <a:pt x="89" y="626"/>
                  </a:lnTo>
                  <a:lnTo>
                    <a:pt x="758" y="592"/>
                  </a:lnTo>
                  <a:lnTo>
                    <a:pt x="2897" y="669"/>
                  </a:lnTo>
                  <a:lnTo>
                    <a:pt x="3108" y="561"/>
                  </a:lnTo>
                  <a:lnTo>
                    <a:pt x="2625" y="508"/>
                  </a:lnTo>
                  <a:lnTo>
                    <a:pt x="3019" y="477"/>
                  </a:lnTo>
                  <a:lnTo>
                    <a:pt x="2927" y="358"/>
                  </a:lnTo>
                  <a:lnTo>
                    <a:pt x="2770" y="137"/>
                  </a:lnTo>
                  <a:lnTo>
                    <a:pt x="1597" y="76"/>
                  </a:lnTo>
                  <a:lnTo>
                    <a:pt x="599" y="8"/>
                  </a:lnTo>
                  <a:lnTo>
                    <a:pt x="485" y="0"/>
                  </a:lnTo>
                  <a:close/>
                </a:path>
              </a:pathLst>
            </a:custGeom>
            <a:solidFill>
              <a:srgbClr val="E8DC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4" name="Freeform 39"/>
            <p:cNvSpPr>
              <a:spLocks/>
            </p:cNvSpPr>
            <p:nvPr/>
          </p:nvSpPr>
          <p:spPr bwMode="auto">
            <a:xfrm>
              <a:off x="3534" y="2315"/>
              <a:ext cx="1191" cy="327"/>
            </a:xfrm>
            <a:custGeom>
              <a:avLst/>
              <a:gdLst>
                <a:gd name="T0" fmla="*/ 0 w 2382"/>
                <a:gd name="T1" fmla="*/ 42 h 653"/>
                <a:gd name="T2" fmla="*/ 2 w 2382"/>
                <a:gd name="T3" fmla="*/ 20 h 653"/>
                <a:gd name="T4" fmla="*/ 25 w 2382"/>
                <a:gd name="T5" fmla="*/ 19 h 653"/>
                <a:gd name="T6" fmla="*/ 129 w 2382"/>
                <a:gd name="T7" fmla="*/ 10 h 653"/>
                <a:gd name="T8" fmla="*/ 171 w 2382"/>
                <a:gd name="T9" fmla="*/ 5 h 653"/>
                <a:gd name="T10" fmla="*/ 258 w 2382"/>
                <a:gd name="T11" fmla="*/ 4 h 653"/>
                <a:gd name="T12" fmla="*/ 289 w 2382"/>
                <a:gd name="T13" fmla="*/ 3 h 653"/>
                <a:gd name="T14" fmla="*/ 298 w 2382"/>
                <a:gd name="T15" fmla="*/ 0 h 653"/>
                <a:gd name="T16" fmla="*/ 292 w 2382"/>
                <a:gd name="T17" fmla="*/ 82 h 653"/>
                <a:gd name="T18" fmla="*/ 278 w 2382"/>
                <a:gd name="T19" fmla="*/ 57 h 653"/>
                <a:gd name="T20" fmla="*/ 0 w 2382"/>
                <a:gd name="T21" fmla="*/ 42 h 653"/>
                <a:gd name="T22" fmla="*/ 0 w 2382"/>
                <a:gd name="T23" fmla="*/ 42 h 653"/>
                <a:gd name="T24" fmla="*/ 0 w 2382"/>
                <a:gd name="T25" fmla="*/ 42 h 65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382"/>
                <a:gd name="T40" fmla="*/ 0 h 653"/>
                <a:gd name="T41" fmla="*/ 2382 w 2382"/>
                <a:gd name="T42" fmla="*/ 653 h 653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382" h="653">
                  <a:moveTo>
                    <a:pt x="0" y="334"/>
                  </a:moveTo>
                  <a:lnTo>
                    <a:pt x="15" y="154"/>
                  </a:lnTo>
                  <a:lnTo>
                    <a:pt x="203" y="146"/>
                  </a:lnTo>
                  <a:lnTo>
                    <a:pt x="1028" y="78"/>
                  </a:lnTo>
                  <a:lnTo>
                    <a:pt x="1369" y="39"/>
                  </a:lnTo>
                  <a:lnTo>
                    <a:pt x="2064" y="32"/>
                  </a:lnTo>
                  <a:lnTo>
                    <a:pt x="2306" y="24"/>
                  </a:lnTo>
                  <a:lnTo>
                    <a:pt x="2382" y="0"/>
                  </a:lnTo>
                  <a:lnTo>
                    <a:pt x="2336" y="653"/>
                  </a:lnTo>
                  <a:lnTo>
                    <a:pt x="2217" y="452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E8DCD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5" name="Freeform 40"/>
            <p:cNvSpPr>
              <a:spLocks/>
            </p:cNvSpPr>
            <p:nvPr/>
          </p:nvSpPr>
          <p:spPr bwMode="auto">
            <a:xfrm>
              <a:off x="3844" y="2161"/>
              <a:ext cx="647" cy="144"/>
            </a:xfrm>
            <a:custGeom>
              <a:avLst/>
              <a:gdLst>
                <a:gd name="T0" fmla="*/ 8 w 1292"/>
                <a:gd name="T1" fmla="*/ 0 h 287"/>
                <a:gd name="T2" fmla="*/ 9 w 1292"/>
                <a:gd name="T3" fmla="*/ 12 h 287"/>
                <a:gd name="T4" fmla="*/ 0 w 1292"/>
                <a:gd name="T5" fmla="*/ 29 h 287"/>
                <a:gd name="T6" fmla="*/ 51 w 1292"/>
                <a:gd name="T7" fmla="*/ 18 h 287"/>
                <a:gd name="T8" fmla="*/ 76 w 1292"/>
                <a:gd name="T9" fmla="*/ 22 h 287"/>
                <a:gd name="T10" fmla="*/ 48 w 1292"/>
                <a:gd name="T11" fmla="*/ 36 h 287"/>
                <a:gd name="T12" fmla="*/ 162 w 1292"/>
                <a:gd name="T13" fmla="*/ 29 h 287"/>
                <a:gd name="T14" fmla="*/ 160 w 1292"/>
                <a:gd name="T15" fmla="*/ 13 h 287"/>
                <a:gd name="T16" fmla="*/ 134 w 1292"/>
                <a:gd name="T17" fmla="*/ 17 h 287"/>
                <a:gd name="T18" fmla="*/ 121 w 1292"/>
                <a:gd name="T19" fmla="*/ 2 h 287"/>
                <a:gd name="T20" fmla="*/ 8 w 1292"/>
                <a:gd name="T21" fmla="*/ 0 h 287"/>
                <a:gd name="T22" fmla="*/ 8 w 1292"/>
                <a:gd name="T23" fmla="*/ 0 h 287"/>
                <a:gd name="T24" fmla="*/ 8 w 1292"/>
                <a:gd name="T25" fmla="*/ 0 h 28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292"/>
                <a:gd name="T40" fmla="*/ 0 h 287"/>
                <a:gd name="T41" fmla="*/ 1292 w 1292"/>
                <a:gd name="T42" fmla="*/ 287 h 28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292" h="287">
                  <a:moveTo>
                    <a:pt x="64" y="0"/>
                  </a:moveTo>
                  <a:lnTo>
                    <a:pt x="68" y="91"/>
                  </a:lnTo>
                  <a:lnTo>
                    <a:pt x="0" y="226"/>
                  </a:lnTo>
                  <a:lnTo>
                    <a:pt x="401" y="137"/>
                  </a:lnTo>
                  <a:lnTo>
                    <a:pt x="604" y="173"/>
                  </a:lnTo>
                  <a:lnTo>
                    <a:pt x="378" y="287"/>
                  </a:lnTo>
                  <a:lnTo>
                    <a:pt x="1292" y="226"/>
                  </a:lnTo>
                  <a:lnTo>
                    <a:pt x="1273" y="104"/>
                  </a:lnTo>
                  <a:lnTo>
                    <a:pt x="1066" y="129"/>
                  </a:lnTo>
                  <a:lnTo>
                    <a:pt x="960" y="15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A38C8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6" name="Freeform 41"/>
            <p:cNvSpPr>
              <a:spLocks/>
            </p:cNvSpPr>
            <p:nvPr/>
          </p:nvSpPr>
          <p:spPr bwMode="auto">
            <a:xfrm>
              <a:off x="4355" y="1226"/>
              <a:ext cx="302" cy="964"/>
            </a:xfrm>
            <a:custGeom>
              <a:avLst/>
              <a:gdLst>
                <a:gd name="T0" fmla="*/ 9 w 604"/>
                <a:gd name="T1" fmla="*/ 230 h 1928"/>
                <a:gd name="T2" fmla="*/ 30 w 604"/>
                <a:gd name="T3" fmla="*/ 224 h 1928"/>
                <a:gd name="T4" fmla="*/ 61 w 604"/>
                <a:gd name="T5" fmla="*/ 44 h 1928"/>
                <a:gd name="T6" fmla="*/ 72 w 604"/>
                <a:gd name="T7" fmla="*/ 0 h 1928"/>
                <a:gd name="T8" fmla="*/ 76 w 604"/>
                <a:gd name="T9" fmla="*/ 14 h 1928"/>
                <a:gd name="T10" fmla="*/ 67 w 604"/>
                <a:gd name="T11" fmla="*/ 107 h 1928"/>
                <a:gd name="T12" fmla="*/ 52 w 604"/>
                <a:gd name="T13" fmla="*/ 222 h 1928"/>
                <a:gd name="T14" fmla="*/ 49 w 604"/>
                <a:gd name="T15" fmla="*/ 233 h 1928"/>
                <a:gd name="T16" fmla="*/ 21 w 604"/>
                <a:gd name="T17" fmla="*/ 241 h 1928"/>
                <a:gd name="T18" fmla="*/ 0 w 604"/>
                <a:gd name="T19" fmla="*/ 236 h 1928"/>
                <a:gd name="T20" fmla="*/ 9 w 604"/>
                <a:gd name="T21" fmla="*/ 230 h 1928"/>
                <a:gd name="T22" fmla="*/ 9 w 604"/>
                <a:gd name="T23" fmla="*/ 230 h 1928"/>
                <a:gd name="T24" fmla="*/ 9 w 604"/>
                <a:gd name="T25" fmla="*/ 230 h 192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604"/>
                <a:gd name="T40" fmla="*/ 0 h 1928"/>
                <a:gd name="T41" fmla="*/ 604 w 604"/>
                <a:gd name="T42" fmla="*/ 1928 h 192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604" h="1928">
                  <a:moveTo>
                    <a:pt x="72" y="1840"/>
                  </a:moveTo>
                  <a:lnTo>
                    <a:pt x="241" y="1787"/>
                  </a:lnTo>
                  <a:lnTo>
                    <a:pt x="492" y="348"/>
                  </a:lnTo>
                  <a:lnTo>
                    <a:pt x="574" y="0"/>
                  </a:lnTo>
                  <a:lnTo>
                    <a:pt x="604" y="107"/>
                  </a:lnTo>
                  <a:lnTo>
                    <a:pt x="536" y="850"/>
                  </a:lnTo>
                  <a:lnTo>
                    <a:pt x="416" y="1772"/>
                  </a:lnTo>
                  <a:lnTo>
                    <a:pt x="389" y="1859"/>
                  </a:lnTo>
                  <a:lnTo>
                    <a:pt x="165" y="1928"/>
                  </a:lnTo>
                  <a:lnTo>
                    <a:pt x="0" y="1886"/>
                  </a:lnTo>
                  <a:lnTo>
                    <a:pt x="72" y="1840"/>
                  </a:lnTo>
                  <a:close/>
                </a:path>
              </a:pathLst>
            </a:custGeom>
            <a:solidFill>
              <a:srgbClr val="A38C8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7" name="Freeform 42"/>
            <p:cNvSpPr>
              <a:spLocks/>
            </p:cNvSpPr>
            <p:nvPr/>
          </p:nvSpPr>
          <p:spPr bwMode="auto">
            <a:xfrm>
              <a:off x="3795" y="2010"/>
              <a:ext cx="576" cy="95"/>
            </a:xfrm>
            <a:custGeom>
              <a:avLst/>
              <a:gdLst>
                <a:gd name="T0" fmla="*/ 0 w 1152"/>
                <a:gd name="T1" fmla="*/ 13 h 190"/>
                <a:gd name="T2" fmla="*/ 5 w 1152"/>
                <a:gd name="T3" fmla="*/ 24 h 190"/>
                <a:gd name="T4" fmla="*/ 14 w 1152"/>
                <a:gd name="T5" fmla="*/ 19 h 190"/>
                <a:gd name="T6" fmla="*/ 144 w 1152"/>
                <a:gd name="T7" fmla="*/ 7 h 190"/>
                <a:gd name="T8" fmla="*/ 144 w 1152"/>
                <a:gd name="T9" fmla="*/ 1 h 190"/>
                <a:gd name="T10" fmla="*/ 87 w 1152"/>
                <a:gd name="T11" fmla="*/ 0 h 190"/>
                <a:gd name="T12" fmla="*/ 0 w 1152"/>
                <a:gd name="T13" fmla="*/ 13 h 190"/>
                <a:gd name="T14" fmla="*/ 0 w 1152"/>
                <a:gd name="T15" fmla="*/ 13 h 190"/>
                <a:gd name="T16" fmla="*/ 0 w 1152"/>
                <a:gd name="T17" fmla="*/ 13 h 1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52"/>
                <a:gd name="T28" fmla="*/ 0 h 190"/>
                <a:gd name="T29" fmla="*/ 1152 w 1152"/>
                <a:gd name="T30" fmla="*/ 190 h 19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52" h="190">
                  <a:moveTo>
                    <a:pt x="0" y="103"/>
                  </a:moveTo>
                  <a:lnTo>
                    <a:pt x="34" y="190"/>
                  </a:lnTo>
                  <a:lnTo>
                    <a:pt x="114" y="151"/>
                  </a:lnTo>
                  <a:lnTo>
                    <a:pt x="1152" y="59"/>
                  </a:lnTo>
                  <a:lnTo>
                    <a:pt x="1152" y="12"/>
                  </a:lnTo>
                  <a:lnTo>
                    <a:pt x="696" y="0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A38C8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8" name="Freeform 43"/>
            <p:cNvSpPr>
              <a:spLocks/>
            </p:cNvSpPr>
            <p:nvPr/>
          </p:nvSpPr>
          <p:spPr bwMode="auto">
            <a:xfrm>
              <a:off x="3603" y="1121"/>
              <a:ext cx="891" cy="834"/>
            </a:xfrm>
            <a:custGeom>
              <a:avLst/>
              <a:gdLst>
                <a:gd name="T0" fmla="*/ 37 w 1783"/>
                <a:gd name="T1" fmla="*/ 208 h 1669"/>
                <a:gd name="T2" fmla="*/ 2 w 1783"/>
                <a:gd name="T3" fmla="*/ 91 h 1669"/>
                <a:gd name="T4" fmla="*/ 0 w 1783"/>
                <a:gd name="T5" fmla="*/ 63 h 1669"/>
                <a:gd name="T6" fmla="*/ 4 w 1783"/>
                <a:gd name="T7" fmla="*/ 51 h 1669"/>
                <a:gd name="T8" fmla="*/ 24 w 1783"/>
                <a:gd name="T9" fmla="*/ 38 h 1669"/>
                <a:gd name="T10" fmla="*/ 107 w 1783"/>
                <a:gd name="T11" fmla="*/ 16 h 1669"/>
                <a:gd name="T12" fmla="*/ 199 w 1783"/>
                <a:gd name="T13" fmla="*/ 1 h 1669"/>
                <a:gd name="T14" fmla="*/ 219 w 1783"/>
                <a:gd name="T15" fmla="*/ 0 h 1669"/>
                <a:gd name="T16" fmla="*/ 222 w 1783"/>
                <a:gd name="T17" fmla="*/ 9 h 1669"/>
                <a:gd name="T18" fmla="*/ 216 w 1783"/>
                <a:gd name="T19" fmla="*/ 60 h 1669"/>
                <a:gd name="T20" fmla="*/ 202 w 1783"/>
                <a:gd name="T21" fmla="*/ 32 h 1669"/>
                <a:gd name="T22" fmla="*/ 170 w 1783"/>
                <a:gd name="T23" fmla="*/ 14 h 1669"/>
                <a:gd name="T24" fmla="*/ 123 w 1783"/>
                <a:gd name="T25" fmla="*/ 20 h 1669"/>
                <a:gd name="T26" fmla="*/ 38 w 1783"/>
                <a:gd name="T27" fmla="*/ 51 h 1669"/>
                <a:gd name="T28" fmla="*/ 20 w 1783"/>
                <a:gd name="T29" fmla="*/ 69 h 1669"/>
                <a:gd name="T30" fmla="*/ 21 w 1783"/>
                <a:gd name="T31" fmla="*/ 116 h 1669"/>
                <a:gd name="T32" fmla="*/ 39 w 1783"/>
                <a:gd name="T33" fmla="*/ 168 h 1669"/>
                <a:gd name="T34" fmla="*/ 43 w 1783"/>
                <a:gd name="T35" fmla="*/ 194 h 1669"/>
                <a:gd name="T36" fmla="*/ 37 w 1783"/>
                <a:gd name="T37" fmla="*/ 208 h 1669"/>
                <a:gd name="T38" fmla="*/ 37 w 1783"/>
                <a:gd name="T39" fmla="*/ 208 h 1669"/>
                <a:gd name="T40" fmla="*/ 37 w 1783"/>
                <a:gd name="T41" fmla="*/ 208 h 166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783"/>
                <a:gd name="T64" fmla="*/ 0 h 1669"/>
                <a:gd name="T65" fmla="*/ 1783 w 1783"/>
                <a:gd name="T66" fmla="*/ 1669 h 166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783" h="1669">
                  <a:moveTo>
                    <a:pt x="296" y="1669"/>
                  </a:moveTo>
                  <a:lnTo>
                    <a:pt x="23" y="734"/>
                  </a:lnTo>
                  <a:lnTo>
                    <a:pt x="0" y="508"/>
                  </a:lnTo>
                  <a:lnTo>
                    <a:pt x="38" y="409"/>
                  </a:lnTo>
                  <a:lnTo>
                    <a:pt x="196" y="310"/>
                  </a:lnTo>
                  <a:lnTo>
                    <a:pt x="861" y="129"/>
                  </a:lnTo>
                  <a:lnTo>
                    <a:pt x="1595" y="8"/>
                  </a:lnTo>
                  <a:lnTo>
                    <a:pt x="1753" y="0"/>
                  </a:lnTo>
                  <a:lnTo>
                    <a:pt x="1783" y="76"/>
                  </a:lnTo>
                  <a:lnTo>
                    <a:pt x="1730" y="485"/>
                  </a:lnTo>
                  <a:lnTo>
                    <a:pt x="1618" y="257"/>
                  </a:lnTo>
                  <a:lnTo>
                    <a:pt x="1367" y="114"/>
                  </a:lnTo>
                  <a:lnTo>
                    <a:pt x="990" y="160"/>
                  </a:lnTo>
                  <a:lnTo>
                    <a:pt x="310" y="409"/>
                  </a:lnTo>
                  <a:lnTo>
                    <a:pt x="165" y="553"/>
                  </a:lnTo>
                  <a:lnTo>
                    <a:pt x="173" y="932"/>
                  </a:lnTo>
                  <a:lnTo>
                    <a:pt x="317" y="1348"/>
                  </a:lnTo>
                  <a:lnTo>
                    <a:pt x="348" y="1559"/>
                  </a:lnTo>
                  <a:lnTo>
                    <a:pt x="296" y="1669"/>
                  </a:lnTo>
                  <a:close/>
                </a:path>
              </a:pathLst>
            </a:custGeom>
            <a:solidFill>
              <a:srgbClr val="A38C8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9" name="Freeform 44"/>
            <p:cNvSpPr>
              <a:spLocks/>
            </p:cNvSpPr>
            <p:nvPr/>
          </p:nvSpPr>
          <p:spPr bwMode="auto">
            <a:xfrm>
              <a:off x="4294" y="2369"/>
              <a:ext cx="383" cy="140"/>
            </a:xfrm>
            <a:custGeom>
              <a:avLst/>
              <a:gdLst>
                <a:gd name="T0" fmla="*/ 0 w 766"/>
                <a:gd name="T1" fmla="*/ 34 h 279"/>
                <a:gd name="T2" fmla="*/ 8 w 766"/>
                <a:gd name="T3" fmla="*/ 0 h 279"/>
                <a:gd name="T4" fmla="*/ 96 w 766"/>
                <a:gd name="T5" fmla="*/ 4 h 279"/>
                <a:gd name="T6" fmla="*/ 93 w 766"/>
                <a:gd name="T7" fmla="*/ 20 h 279"/>
                <a:gd name="T8" fmla="*/ 88 w 766"/>
                <a:gd name="T9" fmla="*/ 11 h 279"/>
                <a:gd name="T10" fmla="*/ 22 w 766"/>
                <a:gd name="T11" fmla="*/ 15 h 279"/>
                <a:gd name="T12" fmla="*/ 10 w 766"/>
                <a:gd name="T13" fmla="*/ 35 h 279"/>
                <a:gd name="T14" fmla="*/ 0 w 766"/>
                <a:gd name="T15" fmla="*/ 34 h 279"/>
                <a:gd name="T16" fmla="*/ 0 w 766"/>
                <a:gd name="T17" fmla="*/ 34 h 279"/>
                <a:gd name="T18" fmla="*/ 0 w 766"/>
                <a:gd name="T19" fmla="*/ 34 h 27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766"/>
                <a:gd name="T31" fmla="*/ 0 h 279"/>
                <a:gd name="T32" fmla="*/ 766 w 766"/>
                <a:gd name="T33" fmla="*/ 279 h 27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766" h="279">
                  <a:moveTo>
                    <a:pt x="0" y="268"/>
                  </a:moveTo>
                  <a:lnTo>
                    <a:pt x="61" y="0"/>
                  </a:lnTo>
                  <a:lnTo>
                    <a:pt x="766" y="28"/>
                  </a:lnTo>
                  <a:lnTo>
                    <a:pt x="741" y="160"/>
                  </a:lnTo>
                  <a:lnTo>
                    <a:pt x="703" y="84"/>
                  </a:lnTo>
                  <a:lnTo>
                    <a:pt x="175" y="114"/>
                  </a:lnTo>
                  <a:lnTo>
                    <a:pt x="76" y="279"/>
                  </a:lnTo>
                  <a:lnTo>
                    <a:pt x="0" y="268"/>
                  </a:lnTo>
                  <a:close/>
                </a:path>
              </a:pathLst>
            </a:custGeom>
            <a:solidFill>
              <a:srgbClr val="A38C8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0" name="Freeform 45"/>
            <p:cNvSpPr>
              <a:spLocks/>
            </p:cNvSpPr>
            <p:nvPr/>
          </p:nvSpPr>
          <p:spPr bwMode="auto">
            <a:xfrm>
              <a:off x="4440" y="2435"/>
              <a:ext cx="188" cy="85"/>
            </a:xfrm>
            <a:custGeom>
              <a:avLst/>
              <a:gdLst>
                <a:gd name="T0" fmla="*/ 0 w 374"/>
                <a:gd name="T1" fmla="*/ 16 h 169"/>
                <a:gd name="T2" fmla="*/ 8 w 374"/>
                <a:gd name="T3" fmla="*/ 21 h 169"/>
                <a:gd name="T4" fmla="*/ 26 w 374"/>
                <a:gd name="T5" fmla="*/ 22 h 169"/>
                <a:gd name="T6" fmla="*/ 26 w 374"/>
                <a:gd name="T7" fmla="*/ 14 h 169"/>
                <a:gd name="T8" fmla="*/ 48 w 374"/>
                <a:gd name="T9" fmla="*/ 2 h 169"/>
                <a:gd name="T10" fmla="*/ 14 w 374"/>
                <a:gd name="T11" fmla="*/ 0 h 169"/>
                <a:gd name="T12" fmla="*/ 6 w 374"/>
                <a:gd name="T13" fmla="*/ 11 h 169"/>
                <a:gd name="T14" fmla="*/ 0 w 374"/>
                <a:gd name="T15" fmla="*/ 16 h 169"/>
                <a:gd name="T16" fmla="*/ 0 w 374"/>
                <a:gd name="T17" fmla="*/ 16 h 169"/>
                <a:gd name="T18" fmla="*/ 0 w 374"/>
                <a:gd name="T19" fmla="*/ 16 h 1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74"/>
                <a:gd name="T31" fmla="*/ 0 h 169"/>
                <a:gd name="T32" fmla="*/ 374 w 374"/>
                <a:gd name="T33" fmla="*/ 169 h 16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74" h="169">
                  <a:moveTo>
                    <a:pt x="0" y="124"/>
                  </a:moveTo>
                  <a:lnTo>
                    <a:pt x="62" y="164"/>
                  </a:lnTo>
                  <a:lnTo>
                    <a:pt x="203" y="169"/>
                  </a:lnTo>
                  <a:lnTo>
                    <a:pt x="207" y="112"/>
                  </a:lnTo>
                  <a:lnTo>
                    <a:pt x="374" y="15"/>
                  </a:lnTo>
                  <a:lnTo>
                    <a:pt x="108" y="0"/>
                  </a:lnTo>
                  <a:lnTo>
                    <a:pt x="47" y="84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A38C8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1" name="Freeform 46"/>
            <p:cNvSpPr>
              <a:spLocks/>
            </p:cNvSpPr>
            <p:nvPr/>
          </p:nvSpPr>
          <p:spPr bwMode="auto">
            <a:xfrm>
              <a:off x="3213" y="2748"/>
              <a:ext cx="1550" cy="100"/>
            </a:xfrm>
            <a:custGeom>
              <a:avLst/>
              <a:gdLst>
                <a:gd name="T0" fmla="*/ 10 w 3099"/>
                <a:gd name="T1" fmla="*/ 17 h 200"/>
                <a:gd name="T2" fmla="*/ 0 w 3099"/>
                <a:gd name="T3" fmla="*/ 6 h 200"/>
                <a:gd name="T4" fmla="*/ 29 w 3099"/>
                <a:gd name="T5" fmla="*/ 0 h 200"/>
                <a:gd name="T6" fmla="*/ 379 w 3099"/>
                <a:gd name="T7" fmla="*/ 7 h 200"/>
                <a:gd name="T8" fmla="*/ 388 w 3099"/>
                <a:gd name="T9" fmla="*/ 14 h 200"/>
                <a:gd name="T10" fmla="*/ 373 w 3099"/>
                <a:gd name="T11" fmla="*/ 25 h 200"/>
                <a:gd name="T12" fmla="*/ 186 w 3099"/>
                <a:gd name="T13" fmla="*/ 20 h 200"/>
                <a:gd name="T14" fmla="*/ 62 w 3099"/>
                <a:gd name="T15" fmla="*/ 14 h 200"/>
                <a:gd name="T16" fmla="*/ 23 w 3099"/>
                <a:gd name="T17" fmla="*/ 22 h 200"/>
                <a:gd name="T18" fmla="*/ 10 w 3099"/>
                <a:gd name="T19" fmla="*/ 17 h 200"/>
                <a:gd name="T20" fmla="*/ 10 w 3099"/>
                <a:gd name="T21" fmla="*/ 17 h 200"/>
                <a:gd name="T22" fmla="*/ 10 w 3099"/>
                <a:gd name="T23" fmla="*/ 17 h 2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099"/>
                <a:gd name="T37" fmla="*/ 0 h 200"/>
                <a:gd name="T38" fmla="*/ 3099 w 3099"/>
                <a:gd name="T39" fmla="*/ 200 h 2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099" h="200">
                  <a:moveTo>
                    <a:pt x="76" y="132"/>
                  </a:moveTo>
                  <a:lnTo>
                    <a:pt x="0" y="46"/>
                  </a:lnTo>
                  <a:lnTo>
                    <a:pt x="227" y="0"/>
                  </a:lnTo>
                  <a:lnTo>
                    <a:pt x="3025" y="54"/>
                  </a:lnTo>
                  <a:lnTo>
                    <a:pt x="3099" y="113"/>
                  </a:lnTo>
                  <a:lnTo>
                    <a:pt x="2981" y="200"/>
                  </a:lnTo>
                  <a:lnTo>
                    <a:pt x="1481" y="153"/>
                  </a:lnTo>
                  <a:lnTo>
                    <a:pt x="493" y="115"/>
                  </a:lnTo>
                  <a:lnTo>
                    <a:pt x="179" y="173"/>
                  </a:lnTo>
                  <a:lnTo>
                    <a:pt x="76" y="132"/>
                  </a:lnTo>
                  <a:close/>
                </a:path>
              </a:pathLst>
            </a:custGeom>
            <a:solidFill>
              <a:srgbClr val="A38C8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2" name="Freeform 47"/>
            <p:cNvSpPr>
              <a:spLocks/>
            </p:cNvSpPr>
            <p:nvPr/>
          </p:nvSpPr>
          <p:spPr bwMode="auto">
            <a:xfrm>
              <a:off x="3339" y="2299"/>
              <a:ext cx="80" cy="267"/>
            </a:xfrm>
            <a:custGeom>
              <a:avLst/>
              <a:gdLst>
                <a:gd name="T0" fmla="*/ 20 w 162"/>
                <a:gd name="T1" fmla="*/ 5 h 534"/>
                <a:gd name="T2" fmla="*/ 18 w 162"/>
                <a:gd name="T3" fmla="*/ 10 h 534"/>
                <a:gd name="T4" fmla="*/ 9 w 162"/>
                <a:gd name="T5" fmla="*/ 39 h 534"/>
                <a:gd name="T6" fmla="*/ 4 w 162"/>
                <a:gd name="T7" fmla="*/ 65 h 534"/>
                <a:gd name="T8" fmla="*/ 2 w 162"/>
                <a:gd name="T9" fmla="*/ 67 h 534"/>
                <a:gd name="T10" fmla="*/ 0 w 162"/>
                <a:gd name="T11" fmla="*/ 64 h 534"/>
                <a:gd name="T12" fmla="*/ 0 w 162"/>
                <a:gd name="T13" fmla="*/ 38 h 534"/>
                <a:gd name="T14" fmla="*/ 4 w 162"/>
                <a:gd name="T15" fmla="*/ 22 h 534"/>
                <a:gd name="T16" fmla="*/ 10 w 162"/>
                <a:gd name="T17" fmla="*/ 6 h 534"/>
                <a:gd name="T18" fmla="*/ 14 w 162"/>
                <a:gd name="T19" fmla="*/ 2 h 534"/>
                <a:gd name="T20" fmla="*/ 16 w 162"/>
                <a:gd name="T21" fmla="*/ 0 h 534"/>
                <a:gd name="T22" fmla="*/ 18 w 162"/>
                <a:gd name="T23" fmla="*/ 1 h 534"/>
                <a:gd name="T24" fmla="*/ 20 w 162"/>
                <a:gd name="T25" fmla="*/ 5 h 534"/>
                <a:gd name="T26" fmla="*/ 20 w 162"/>
                <a:gd name="T27" fmla="*/ 5 h 534"/>
                <a:gd name="T28" fmla="*/ 20 w 162"/>
                <a:gd name="T29" fmla="*/ 5 h 53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62"/>
                <a:gd name="T46" fmla="*/ 0 h 534"/>
                <a:gd name="T47" fmla="*/ 162 w 162"/>
                <a:gd name="T48" fmla="*/ 534 h 53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62" h="534">
                  <a:moveTo>
                    <a:pt x="162" y="38"/>
                  </a:moveTo>
                  <a:lnTo>
                    <a:pt x="147" y="80"/>
                  </a:lnTo>
                  <a:lnTo>
                    <a:pt x="74" y="316"/>
                  </a:lnTo>
                  <a:lnTo>
                    <a:pt x="38" y="515"/>
                  </a:lnTo>
                  <a:lnTo>
                    <a:pt x="17" y="534"/>
                  </a:lnTo>
                  <a:lnTo>
                    <a:pt x="0" y="512"/>
                  </a:lnTo>
                  <a:lnTo>
                    <a:pt x="2" y="304"/>
                  </a:lnTo>
                  <a:lnTo>
                    <a:pt x="36" y="175"/>
                  </a:lnTo>
                  <a:lnTo>
                    <a:pt x="80" y="52"/>
                  </a:lnTo>
                  <a:lnTo>
                    <a:pt x="116" y="14"/>
                  </a:lnTo>
                  <a:lnTo>
                    <a:pt x="131" y="0"/>
                  </a:lnTo>
                  <a:lnTo>
                    <a:pt x="150" y="2"/>
                  </a:lnTo>
                  <a:lnTo>
                    <a:pt x="162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" name="Freeform 48"/>
            <p:cNvSpPr>
              <a:spLocks/>
            </p:cNvSpPr>
            <p:nvPr/>
          </p:nvSpPr>
          <p:spPr bwMode="auto">
            <a:xfrm>
              <a:off x="3011" y="2374"/>
              <a:ext cx="186" cy="396"/>
            </a:xfrm>
            <a:custGeom>
              <a:avLst/>
              <a:gdLst>
                <a:gd name="T0" fmla="*/ 4 w 373"/>
                <a:gd name="T1" fmla="*/ 2 h 791"/>
                <a:gd name="T2" fmla="*/ 5 w 373"/>
                <a:gd name="T3" fmla="*/ 7 h 791"/>
                <a:gd name="T4" fmla="*/ 10 w 373"/>
                <a:gd name="T5" fmla="*/ 19 h 791"/>
                <a:gd name="T6" fmla="*/ 14 w 373"/>
                <a:gd name="T7" fmla="*/ 33 h 791"/>
                <a:gd name="T8" fmla="*/ 17 w 373"/>
                <a:gd name="T9" fmla="*/ 44 h 791"/>
                <a:gd name="T10" fmla="*/ 22 w 373"/>
                <a:gd name="T11" fmla="*/ 69 h 791"/>
                <a:gd name="T12" fmla="*/ 24 w 373"/>
                <a:gd name="T13" fmla="*/ 88 h 791"/>
                <a:gd name="T14" fmla="*/ 30 w 373"/>
                <a:gd name="T15" fmla="*/ 91 h 791"/>
                <a:gd name="T16" fmla="*/ 34 w 373"/>
                <a:gd name="T17" fmla="*/ 93 h 791"/>
                <a:gd name="T18" fmla="*/ 45 w 373"/>
                <a:gd name="T19" fmla="*/ 96 h 791"/>
                <a:gd name="T20" fmla="*/ 46 w 373"/>
                <a:gd name="T21" fmla="*/ 97 h 791"/>
                <a:gd name="T22" fmla="*/ 44 w 373"/>
                <a:gd name="T23" fmla="*/ 99 h 791"/>
                <a:gd name="T24" fmla="*/ 31 w 373"/>
                <a:gd name="T25" fmla="*/ 98 h 791"/>
                <a:gd name="T26" fmla="*/ 19 w 373"/>
                <a:gd name="T27" fmla="*/ 93 h 791"/>
                <a:gd name="T28" fmla="*/ 16 w 373"/>
                <a:gd name="T29" fmla="*/ 82 h 791"/>
                <a:gd name="T30" fmla="*/ 14 w 373"/>
                <a:gd name="T31" fmla="*/ 70 h 791"/>
                <a:gd name="T32" fmla="*/ 11 w 373"/>
                <a:gd name="T33" fmla="*/ 45 h 791"/>
                <a:gd name="T34" fmla="*/ 7 w 373"/>
                <a:gd name="T35" fmla="*/ 20 h 791"/>
                <a:gd name="T36" fmla="*/ 1 w 373"/>
                <a:gd name="T37" fmla="*/ 8 h 791"/>
                <a:gd name="T38" fmla="*/ 0 w 373"/>
                <a:gd name="T39" fmla="*/ 3 h 791"/>
                <a:gd name="T40" fmla="*/ 0 w 373"/>
                <a:gd name="T41" fmla="*/ 1 h 791"/>
                <a:gd name="T42" fmla="*/ 2 w 373"/>
                <a:gd name="T43" fmla="*/ 0 h 791"/>
                <a:gd name="T44" fmla="*/ 4 w 373"/>
                <a:gd name="T45" fmla="*/ 2 h 791"/>
                <a:gd name="T46" fmla="*/ 4 w 373"/>
                <a:gd name="T47" fmla="*/ 2 h 791"/>
                <a:gd name="T48" fmla="*/ 4 w 373"/>
                <a:gd name="T49" fmla="*/ 2 h 79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3"/>
                <a:gd name="T76" fmla="*/ 0 h 791"/>
                <a:gd name="T77" fmla="*/ 373 w 373"/>
                <a:gd name="T78" fmla="*/ 791 h 79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3" h="791">
                  <a:moveTo>
                    <a:pt x="38" y="16"/>
                  </a:moveTo>
                  <a:lnTo>
                    <a:pt x="42" y="54"/>
                  </a:lnTo>
                  <a:lnTo>
                    <a:pt x="84" y="151"/>
                  </a:lnTo>
                  <a:lnTo>
                    <a:pt x="113" y="259"/>
                  </a:lnTo>
                  <a:lnTo>
                    <a:pt x="139" y="350"/>
                  </a:lnTo>
                  <a:lnTo>
                    <a:pt x="179" y="550"/>
                  </a:lnTo>
                  <a:lnTo>
                    <a:pt x="198" y="702"/>
                  </a:lnTo>
                  <a:lnTo>
                    <a:pt x="240" y="725"/>
                  </a:lnTo>
                  <a:lnTo>
                    <a:pt x="274" y="744"/>
                  </a:lnTo>
                  <a:lnTo>
                    <a:pt x="360" y="761"/>
                  </a:lnTo>
                  <a:lnTo>
                    <a:pt x="373" y="776"/>
                  </a:lnTo>
                  <a:lnTo>
                    <a:pt x="358" y="791"/>
                  </a:lnTo>
                  <a:lnTo>
                    <a:pt x="253" y="780"/>
                  </a:lnTo>
                  <a:lnTo>
                    <a:pt x="154" y="742"/>
                  </a:lnTo>
                  <a:lnTo>
                    <a:pt x="132" y="654"/>
                  </a:lnTo>
                  <a:lnTo>
                    <a:pt x="118" y="559"/>
                  </a:lnTo>
                  <a:lnTo>
                    <a:pt x="94" y="360"/>
                  </a:lnTo>
                  <a:lnTo>
                    <a:pt x="57" y="158"/>
                  </a:lnTo>
                  <a:lnTo>
                    <a:pt x="14" y="63"/>
                  </a:lnTo>
                  <a:lnTo>
                    <a:pt x="0" y="23"/>
                  </a:lnTo>
                  <a:lnTo>
                    <a:pt x="2" y="8"/>
                  </a:lnTo>
                  <a:lnTo>
                    <a:pt x="16" y="0"/>
                  </a:lnTo>
                  <a:lnTo>
                    <a:pt x="38" y="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4" name="Freeform 49"/>
            <p:cNvSpPr>
              <a:spLocks/>
            </p:cNvSpPr>
            <p:nvPr/>
          </p:nvSpPr>
          <p:spPr bwMode="auto">
            <a:xfrm>
              <a:off x="3183" y="2375"/>
              <a:ext cx="120" cy="156"/>
            </a:xfrm>
            <a:custGeom>
              <a:avLst/>
              <a:gdLst>
                <a:gd name="T0" fmla="*/ 4 w 240"/>
                <a:gd name="T1" fmla="*/ 0 h 312"/>
                <a:gd name="T2" fmla="*/ 10 w 240"/>
                <a:gd name="T3" fmla="*/ 5 h 312"/>
                <a:gd name="T4" fmla="*/ 17 w 240"/>
                <a:gd name="T5" fmla="*/ 8 h 312"/>
                <a:gd name="T6" fmla="*/ 25 w 240"/>
                <a:gd name="T7" fmla="*/ 22 h 312"/>
                <a:gd name="T8" fmla="*/ 30 w 240"/>
                <a:gd name="T9" fmla="*/ 37 h 312"/>
                <a:gd name="T10" fmla="*/ 29 w 240"/>
                <a:gd name="T11" fmla="*/ 39 h 312"/>
                <a:gd name="T12" fmla="*/ 27 w 240"/>
                <a:gd name="T13" fmla="*/ 38 h 312"/>
                <a:gd name="T14" fmla="*/ 24 w 240"/>
                <a:gd name="T15" fmla="*/ 31 h 312"/>
                <a:gd name="T16" fmla="*/ 21 w 240"/>
                <a:gd name="T17" fmla="*/ 25 h 312"/>
                <a:gd name="T18" fmla="*/ 17 w 240"/>
                <a:gd name="T19" fmla="*/ 19 h 312"/>
                <a:gd name="T20" fmla="*/ 12 w 240"/>
                <a:gd name="T21" fmla="*/ 13 h 312"/>
                <a:gd name="T22" fmla="*/ 1 w 240"/>
                <a:gd name="T23" fmla="*/ 4 h 312"/>
                <a:gd name="T24" fmla="*/ 0 w 240"/>
                <a:gd name="T25" fmla="*/ 1 h 312"/>
                <a:gd name="T26" fmla="*/ 4 w 240"/>
                <a:gd name="T27" fmla="*/ 0 h 312"/>
                <a:gd name="T28" fmla="*/ 4 w 240"/>
                <a:gd name="T29" fmla="*/ 0 h 312"/>
                <a:gd name="T30" fmla="*/ 4 w 240"/>
                <a:gd name="T31" fmla="*/ 0 h 31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40"/>
                <a:gd name="T49" fmla="*/ 0 h 312"/>
                <a:gd name="T50" fmla="*/ 240 w 240"/>
                <a:gd name="T51" fmla="*/ 312 h 31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40" h="312">
                  <a:moveTo>
                    <a:pt x="25" y="0"/>
                  </a:moveTo>
                  <a:lnTo>
                    <a:pt x="78" y="33"/>
                  </a:lnTo>
                  <a:lnTo>
                    <a:pt x="130" y="61"/>
                  </a:lnTo>
                  <a:lnTo>
                    <a:pt x="196" y="173"/>
                  </a:lnTo>
                  <a:lnTo>
                    <a:pt x="240" y="295"/>
                  </a:lnTo>
                  <a:lnTo>
                    <a:pt x="231" y="312"/>
                  </a:lnTo>
                  <a:lnTo>
                    <a:pt x="212" y="304"/>
                  </a:lnTo>
                  <a:lnTo>
                    <a:pt x="189" y="246"/>
                  </a:lnTo>
                  <a:lnTo>
                    <a:pt x="164" y="198"/>
                  </a:lnTo>
                  <a:lnTo>
                    <a:pt x="132" y="152"/>
                  </a:lnTo>
                  <a:lnTo>
                    <a:pt x="94" y="103"/>
                  </a:lnTo>
                  <a:lnTo>
                    <a:pt x="4" y="31"/>
                  </a:lnTo>
                  <a:lnTo>
                    <a:pt x="0" y="4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5" name="Freeform 50"/>
            <p:cNvSpPr>
              <a:spLocks/>
            </p:cNvSpPr>
            <p:nvPr/>
          </p:nvSpPr>
          <p:spPr bwMode="auto">
            <a:xfrm>
              <a:off x="3146" y="2435"/>
              <a:ext cx="148" cy="183"/>
            </a:xfrm>
            <a:custGeom>
              <a:avLst/>
              <a:gdLst>
                <a:gd name="T0" fmla="*/ 2 w 297"/>
                <a:gd name="T1" fmla="*/ 0 h 367"/>
                <a:gd name="T2" fmla="*/ 15 w 297"/>
                <a:gd name="T3" fmla="*/ 11 h 367"/>
                <a:gd name="T4" fmla="*/ 20 w 297"/>
                <a:gd name="T5" fmla="*/ 16 h 367"/>
                <a:gd name="T6" fmla="*/ 24 w 297"/>
                <a:gd name="T7" fmla="*/ 21 h 367"/>
                <a:gd name="T8" fmla="*/ 28 w 297"/>
                <a:gd name="T9" fmla="*/ 27 h 367"/>
                <a:gd name="T10" fmla="*/ 33 w 297"/>
                <a:gd name="T11" fmla="*/ 32 h 367"/>
                <a:gd name="T12" fmla="*/ 37 w 297"/>
                <a:gd name="T13" fmla="*/ 43 h 367"/>
                <a:gd name="T14" fmla="*/ 36 w 297"/>
                <a:gd name="T15" fmla="*/ 45 h 367"/>
                <a:gd name="T16" fmla="*/ 34 w 297"/>
                <a:gd name="T17" fmla="*/ 45 h 367"/>
                <a:gd name="T18" fmla="*/ 27 w 297"/>
                <a:gd name="T19" fmla="*/ 36 h 367"/>
                <a:gd name="T20" fmla="*/ 23 w 297"/>
                <a:gd name="T21" fmla="*/ 31 h 367"/>
                <a:gd name="T22" fmla="*/ 18 w 297"/>
                <a:gd name="T23" fmla="*/ 26 h 367"/>
                <a:gd name="T24" fmla="*/ 14 w 297"/>
                <a:gd name="T25" fmla="*/ 21 h 367"/>
                <a:gd name="T26" fmla="*/ 10 w 297"/>
                <a:gd name="T27" fmla="*/ 15 h 367"/>
                <a:gd name="T28" fmla="*/ 5 w 297"/>
                <a:gd name="T29" fmla="*/ 8 h 367"/>
                <a:gd name="T30" fmla="*/ 0 w 297"/>
                <a:gd name="T31" fmla="*/ 3 h 367"/>
                <a:gd name="T32" fmla="*/ 0 w 297"/>
                <a:gd name="T33" fmla="*/ 0 h 367"/>
                <a:gd name="T34" fmla="*/ 2 w 297"/>
                <a:gd name="T35" fmla="*/ 0 h 367"/>
                <a:gd name="T36" fmla="*/ 2 w 297"/>
                <a:gd name="T37" fmla="*/ 0 h 367"/>
                <a:gd name="T38" fmla="*/ 2 w 297"/>
                <a:gd name="T39" fmla="*/ 0 h 36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97"/>
                <a:gd name="T61" fmla="*/ 0 h 367"/>
                <a:gd name="T62" fmla="*/ 297 w 297"/>
                <a:gd name="T63" fmla="*/ 367 h 36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97" h="367">
                  <a:moveTo>
                    <a:pt x="21" y="0"/>
                  </a:moveTo>
                  <a:lnTo>
                    <a:pt x="122" y="91"/>
                  </a:lnTo>
                  <a:lnTo>
                    <a:pt x="160" y="135"/>
                  </a:lnTo>
                  <a:lnTo>
                    <a:pt x="194" y="175"/>
                  </a:lnTo>
                  <a:lnTo>
                    <a:pt x="228" y="217"/>
                  </a:lnTo>
                  <a:lnTo>
                    <a:pt x="266" y="262"/>
                  </a:lnTo>
                  <a:lnTo>
                    <a:pt x="297" y="346"/>
                  </a:lnTo>
                  <a:lnTo>
                    <a:pt x="291" y="367"/>
                  </a:lnTo>
                  <a:lnTo>
                    <a:pt x="272" y="361"/>
                  </a:lnTo>
                  <a:lnTo>
                    <a:pt x="221" y="293"/>
                  </a:lnTo>
                  <a:lnTo>
                    <a:pt x="185" y="249"/>
                  </a:lnTo>
                  <a:lnTo>
                    <a:pt x="151" y="209"/>
                  </a:lnTo>
                  <a:lnTo>
                    <a:pt x="118" y="169"/>
                  </a:lnTo>
                  <a:lnTo>
                    <a:pt x="80" y="126"/>
                  </a:lnTo>
                  <a:lnTo>
                    <a:pt x="46" y="70"/>
                  </a:lnTo>
                  <a:lnTo>
                    <a:pt x="4" y="25"/>
                  </a:lnTo>
                  <a:lnTo>
                    <a:pt x="0" y="4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6" name="Freeform 51"/>
            <p:cNvSpPr>
              <a:spLocks/>
            </p:cNvSpPr>
            <p:nvPr/>
          </p:nvSpPr>
          <p:spPr bwMode="auto">
            <a:xfrm>
              <a:off x="3172" y="2556"/>
              <a:ext cx="74" cy="124"/>
            </a:xfrm>
            <a:custGeom>
              <a:avLst/>
              <a:gdLst>
                <a:gd name="T0" fmla="*/ 3 w 148"/>
                <a:gd name="T1" fmla="*/ 0 h 249"/>
                <a:gd name="T2" fmla="*/ 13 w 148"/>
                <a:gd name="T3" fmla="*/ 17 h 249"/>
                <a:gd name="T4" fmla="*/ 19 w 148"/>
                <a:gd name="T5" fmla="*/ 28 h 249"/>
                <a:gd name="T6" fmla="*/ 18 w 148"/>
                <a:gd name="T7" fmla="*/ 31 h 249"/>
                <a:gd name="T8" fmla="*/ 15 w 148"/>
                <a:gd name="T9" fmla="*/ 30 h 249"/>
                <a:gd name="T10" fmla="*/ 9 w 148"/>
                <a:gd name="T11" fmla="*/ 20 h 249"/>
                <a:gd name="T12" fmla="*/ 5 w 148"/>
                <a:gd name="T13" fmla="*/ 11 h 249"/>
                <a:gd name="T14" fmla="*/ 0 w 148"/>
                <a:gd name="T15" fmla="*/ 2 h 249"/>
                <a:gd name="T16" fmla="*/ 1 w 148"/>
                <a:gd name="T17" fmla="*/ 0 h 249"/>
                <a:gd name="T18" fmla="*/ 3 w 148"/>
                <a:gd name="T19" fmla="*/ 0 h 249"/>
                <a:gd name="T20" fmla="*/ 3 w 148"/>
                <a:gd name="T21" fmla="*/ 0 h 249"/>
                <a:gd name="T22" fmla="*/ 3 w 148"/>
                <a:gd name="T23" fmla="*/ 0 h 24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48"/>
                <a:gd name="T37" fmla="*/ 0 h 249"/>
                <a:gd name="T38" fmla="*/ 148 w 148"/>
                <a:gd name="T39" fmla="*/ 249 h 24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48" h="249">
                  <a:moveTo>
                    <a:pt x="22" y="2"/>
                  </a:moveTo>
                  <a:lnTo>
                    <a:pt x="108" y="141"/>
                  </a:lnTo>
                  <a:lnTo>
                    <a:pt x="148" y="229"/>
                  </a:lnTo>
                  <a:lnTo>
                    <a:pt x="142" y="249"/>
                  </a:lnTo>
                  <a:lnTo>
                    <a:pt x="121" y="244"/>
                  </a:lnTo>
                  <a:lnTo>
                    <a:pt x="66" y="164"/>
                  </a:lnTo>
                  <a:lnTo>
                    <a:pt x="38" y="90"/>
                  </a:lnTo>
                  <a:lnTo>
                    <a:pt x="0" y="21"/>
                  </a:lnTo>
                  <a:lnTo>
                    <a:pt x="1" y="0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7" name="Freeform 52"/>
            <p:cNvSpPr>
              <a:spLocks/>
            </p:cNvSpPr>
            <p:nvPr/>
          </p:nvSpPr>
          <p:spPr bwMode="auto">
            <a:xfrm>
              <a:off x="3130" y="2378"/>
              <a:ext cx="191" cy="211"/>
            </a:xfrm>
            <a:custGeom>
              <a:avLst/>
              <a:gdLst>
                <a:gd name="T0" fmla="*/ 47 w 380"/>
                <a:gd name="T1" fmla="*/ 4 h 422"/>
                <a:gd name="T2" fmla="*/ 38 w 380"/>
                <a:gd name="T3" fmla="*/ 7 h 422"/>
                <a:gd name="T4" fmla="*/ 31 w 380"/>
                <a:gd name="T5" fmla="*/ 13 h 422"/>
                <a:gd name="T6" fmla="*/ 25 w 380"/>
                <a:gd name="T7" fmla="*/ 20 h 422"/>
                <a:gd name="T8" fmla="*/ 18 w 380"/>
                <a:gd name="T9" fmla="*/ 28 h 422"/>
                <a:gd name="T10" fmla="*/ 4 w 380"/>
                <a:gd name="T11" fmla="*/ 52 h 422"/>
                <a:gd name="T12" fmla="*/ 2 w 380"/>
                <a:gd name="T13" fmla="*/ 53 h 422"/>
                <a:gd name="T14" fmla="*/ 0 w 380"/>
                <a:gd name="T15" fmla="*/ 51 h 422"/>
                <a:gd name="T16" fmla="*/ 6 w 380"/>
                <a:gd name="T17" fmla="*/ 37 h 422"/>
                <a:gd name="T18" fmla="*/ 9 w 380"/>
                <a:gd name="T19" fmla="*/ 30 h 422"/>
                <a:gd name="T20" fmla="*/ 13 w 380"/>
                <a:gd name="T21" fmla="*/ 24 h 422"/>
                <a:gd name="T22" fmla="*/ 20 w 380"/>
                <a:gd name="T23" fmla="*/ 16 h 422"/>
                <a:gd name="T24" fmla="*/ 28 w 380"/>
                <a:gd name="T25" fmla="*/ 9 h 422"/>
                <a:gd name="T26" fmla="*/ 31 w 380"/>
                <a:gd name="T27" fmla="*/ 7 h 422"/>
                <a:gd name="T28" fmla="*/ 36 w 380"/>
                <a:gd name="T29" fmla="*/ 4 h 422"/>
                <a:gd name="T30" fmla="*/ 46 w 380"/>
                <a:gd name="T31" fmla="*/ 0 h 422"/>
                <a:gd name="T32" fmla="*/ 48 w 380"/>
                <a:gd name="T33" fmla="*/ 2 h 422"/>
                <a:gd name="T34" fmla="*/ 47 w 380"/>
                <a:gd name="T35" fmla="*/ 4 h 422"/>
                <a:gd name="T36" fmla="*/ 47 w 380"/>
                <a:gd name="T37" fmla="*/ 4 h 422"/>
                <a:gd name="T38" fmla="*/ 47 w 380"/>
                <a:gd name="T39" fmla="*/ 4 h 42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80"/>
                <a:gd name="T61" fmla="*/ 0 h 422"/>
                <a:gd name="T62" fmla="*/ 380 w 380"/>
                <a:gd name="T63" fmla="*/ 422 h 42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80" h="422">
                  <a:moveTo>
                    <a:pt x="369" y="29"/>
                  </a:moveTo>
                  <a:lnTo>
                    <a:pt x="296" y="59"/>
                  </a:lnTo>
                  <a:lnTo>
                    <a:pt x="241" y="105"/>
                  </a:lnTo>
                  <a:lnTo>
                    <a:pt x="194" y="160"/>
                  </a:lnTo>
                  <a:lnTo>
                    <a:pt x="141" y="222"/>
                  </a:lnTo>
                  <a:lnTo>
                    <a:pt x="28" y="413"/>
                  </a:lnTo>
                  <a:lnTo>
                    <a:pt x="9" y="422"/>
                  </a:lnTo>
                  <a:lnTo>
                    <a:pt x="0" y="403"/>
                  </a:lnTo>
                  <a:lnTo>
                    <a:pt x="42" y="291"/>
                  </a:lnTo>
                  <a:lnTo>
                    <a:pt x="66" y="240"/>
                  </a:lnTo>
                  <a:lnTo>
                    <a:pt x="101" y="190"/>
                  </a:lnTo>
                  <a:lnTo>
                    <a:pt x="160" y="125"/>
                  </a:lnTo>
                  <a:lnTo>
                    <a:pt x="217" y="72"/>
                  </a:lnTo>
                  <a:lnTo>
                    <a:pt x="247" y="49"/>
                  </a:lnTo>
                  <a:lnTo>
                    <a:pt x="281" y="30"/>
                  </a:lnTo>
                  <a:lnTo>
                    <a:pt x="361" y="0"/>
                  </a:lnTo>
                  <a:lnTo>
                    <a:pt x="380" y="11"/>
                  </a:lnTo>
                  <a:lnTo>
                    <a:pt x="369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8" name="Freeform 53"/>
            <p:cNvSpPr>
              <a:spLocks/>
            </p:cNvSpPr>
            <p:nvPr/>
          </p:nvSpPr>
          <p:spPr bwMode="auto">
            <a:xfrm>
              <a:off x="3189" y="2462"/>
              <a:ext cx="132" cy="189"/>
            </a:xfrm>
            <a:custGeom>
              <a:avLst/>
              <a:gdLst>
                <a:gd name="T0" fmla="*/ 33 w 262"/>
                <a:gd name="T1" fmla="*/ 3 h 379"/>
                <a:gd name="T2" fmla="*/ 22 w 262"/>
                <a:gd name="T3" fmla="*/ 14 h 379"/>
                <a:gd name="T4" fmla="*/ 16 w 262"/>
                <a:gd name="T5" fmla="*/ 21 h 379"/>
                <a:gd name="T6" fmla="*/ 11 w 262"/>
                <a:gd name="T7" fmla="*/ 28 h 379"/>
                <a:gd name="T8" fmla="*/ 4 w 262"/>
                <a:gd name="T9" fmla="*/ 45 h 379"/>
                <a:gd name="T10" fmla="*/ 2 w 262"/>
                <a:gd name="T11" fmla="*/ 47 h 379"/>
                <a:gd name="T12" fmla="*/ 0 w 262"/>
                <a:gd name="T13" fmla="*/ 45 h 379"/>
                <a:gd name="T14" fmla="*/ 3 w 262"/>
                <a:gd name="T15" fmla="*/ 34 h 379"/>
                <a:gd name="T16" fmla="*/ 6 w 262"/>
                <a:gd name="T17" fmla="*/ 25 h 379"/>
                <a:gd name="T18" fmla="*/ 11 w 262"/>
                <a:gd name="T19" fmla="*/ 17 h 379"/>
                <a:gd name="T20" fmla="*/ 14 w 262"/>
                <a:gd name="T21" fmla="*/ 13 h 379"/>
                <a:gd name="T22" fmla="*/ 17 w 262"/>
                <a:gd name="T23" fmla="*/ 9 h 379"/>
                <a:gd name="T24" fmla="*/ 24 w 262"/>
                <a:gd name="T25" fmla="*/ 4 h 379"/>
                <a:gd name="T26" fmla="*/ 31 w 262"/>
                <a:gd name="T27" fmla="*/ 0 h 379"/>
                <a:gd name="T28" fmla="*/ 34 w 262"/>
                <a:gd name="T29" fmla="*/ 0 h 379"/>
                <a:gd name="T30" fmla="*/ 33 w 262"/>
                <a:gd name="T31" fmla="*/ 3 h 379"/>
                <a:gd name="T32" fmla="*/ 33 w 262"/>
                <a:gd name="T33" fmla="*/ 3 h 379"/>
                <a:gd name="T34" fmla="*/ 33 w 262"/>
                <a:gd name="T35" fmla="*/ 3 h 37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62"/>
                <a:gd name="T55" fmla="*/ 0 h 379"/>
                <a:gd name="T56" fmla="*/ 262 w 262"/>
                <a:gd name="T57" fmla="*/ 379 h 37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62" h="379">
                  <a:moveTo>
                    <a:pt x="258" y="25"/>
                  </a:moveTo>
                  <a:lnTo>
                    <a:pt x="173" y="112"/>
                  </a:lnTo>
                  <a:lnTo>
                    <a:pt x="121" y="169"/>
                  </a:lnTo>
                  <a:lnTo>
                    <a:pt x="82" y="227"/>
                  </a:lnTo>
                  <a:lnTo>
                    <a:pt x="28" y="367"/>
                  </a:lnTo>
                  <a:lnTo>
                    <a:pt x="11" y="379"/>
                  </a:lnTo>
                  <a:lnTo>
                    <a:pt x="0" y="360"/>
                  </a:lnTo>
                  <a:lnTo>
                    <a:pt x="21" y="276"/>
                  </a:lnTo>
                  <a:lnTo>
                    <a:pt x="47" y="204"/>
                  </a:lnTo>
                  <a:lnTo>
                    <a:pt x="83" y="139"/>
                  </a:lnTo>
                  <a:lnTo>
                    <a:pt x="106" y="107"/>
                  </a:lnTo>
                  <a:lnTo>
                    <a:pt x="135" y="74"/>
                  </a:lnTo>
                  <a:lnTo>
                    <a:pt x="186" y="35"/>
                  </a:lnTo>
                  <a:lnTo>
                    <a:pt x="241" y="0"/>
                  </a:lnTo>
                  <a:lnTo>
                    <a:pt x="262" y="4"/>
                  </a:lnTo>
                  <a:lnTo>
                    <a:pt x="258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9" name="Freeform 54"/>
            <p:cNvSpPr>
              <a:spLocks/>
            </p:cNvSpPr>
            <p:nvPr/>
          </p:nvSpPr>
          <p:spPr bwMode="auto">
            <a:xfrm>
              <a:off x="2832" y="1992"/>
              <a:ext cx="100" cy="313"/>
            </a:xfrm>
            <a:custGeom>
              <a:avLst/>
              <a:gdLst>
                <a:gd name="T0" fmla="*/ 16 w 200"/>
                <a:gd name="T1" fmla="*/ 3 h 626"/>
                <a:gd name="T2" fmla="*/ 6 w 200"/>
                <a:gd name="T3" fmla="*/ 15 h 626"/>
                <a:gd name="T4" fmla="*/ 6 w 200"/>
                <a:gd name="T5" fmla="*/ 30 h 626"/>
                <a:gd name="T6" fmla="*/ 6 w 200"/>
                <a:gd name="T7" fmla="*/ 34 h 626"/>
                <a:gd name="T8" fmla="*/ 22 w 200"/>
                <a:gd name="T9" fmla="*/ 64 h 626"/>
                <a:gd name="T10" fmla="*/ 20 w 200"/>
                <a:gd name="T11" fmla="*/ 71 h 626"/>
                <a:gd name="T12" fmla="*/ 21 w 200"/>
                <a:gd name="T13" fmla="*/ 74 h 626"/>
                <a:gd name="T14" fmla="*/ 24 w 200"/>
                <a:gd name="T15" fmla="*/ 75 h 626"/>
                <a:gd name="T16" fmla="*/ 25 w 200"/>
                <a:gd name="T17" fmla="*/ 77 h 626"/>
                <a:gd name="T18" fmla="*/ 23 w 200"/>
                <a:gd name="T19" fmla="*/ 78 h 626"/>
                <a:gd name="T20" fmla="*/ 16 w 200"/>
                <a:gd name="T21" fmla="*/ 77 h 626"/>
                <a:gd name="T22" fmla="*/ 12 w 200"/>
                <a:gd name="T23" fmla="*/ 73 h 626"/>
                <a:gd name="T24" fmla="*/ 13 w 200"/>
                <a:gd name="T25" fmla="*/ 68 h 626"/>
                <a:gd name="T26" fmla="*/ 14 w 200"/>
                <a:gd name="T27" fmla="*/ 63 h 626"/>
                <a:gd name="T28" fmla="*/ 13 w 200"/>
                <a:gd name="T29" fmla="*/ 55 h 626"/>
                <a:gd name="T30" fmla="*/ 11 w 200"/>
                <a:gd name="T31" fmla="*/ 49 h 626"/>
                <a:gd name="T32" fmla="*/ 6 w 200"/>
                <a:gd name="T33" fmla="*/ 42 h 626"/>
                <a:gd name="T34" fmla="*/ 2 w 200"/>
                <a:gd name="T35" fmla="*/ 36 h 626"/>
                <a:gd name="T36" fmla="*/ 0 w 200"/>
                <a:gd name="T37" fmla="*/ 31 h 626"/>
                <a:gd name="T38" fmla="*/ 0 w 200"/>
                <a:gd name="T39" fmla="*/ 22 h 626"/>
                <a:gd name="T40" fmla="*/ 2 w 200"/>
                <a:gd name="T41" fmla="*/ 14 h 626"/>
                <a:gd name="T42" fmla="*/ 6 w 200"/>
                <a:gd name="T43" fmla="*/ 6 h 626"/>
                <a:gd name="T44" fmla="*/ 13 w 200"/>
                <a:gd name="T45" fmla="*/ 0 h 626"/>
                <a:gd name="T46" fmla="*/ 17 w 200"/>
                <a:gd name="T47" fmla="*/ 1 h 626"/>
                <a:gd name="T48" fmla="*/ 16 w 200"/>
                <a:gd name="T49" fmla="*/ 3 h 626"/>
                <a:gd name="T50" fmla="*/ 16 w 200"/>
                <a:gd name="T51" fmla="*/ 3 h 626"/>
                <a:gd name="T52" fmla="*/ 16 w 200"/>
                <a:gd name="T53" fmla="*/ 3 h 62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00"/>
                <a:gd name="T82" fmla="*/ 0 h 626"/>
                <a:gd name="T83" fmla="*/ 200 w 200"/>
                <a:gd name="T84" fmla="*/ 626 h 62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00" h="626">
                  <a:moveTo>
                    <a:pt x="125" y="25"/>
                  </a:moveTo>
                  <a:lnTo>
                    <a:pt x="51" y="120"/>
                  </a:lnTo>
                  <a:lnTo>
                    <a:pt x="44" y="244"/>
                  </a:lnTo>
                  <a:lnTo>
                    <a:pt x="48" y="270"/>
                  </a:lnTo>
                  <a:lnTo>
                    <a:pt x="175" y="512"/>
                  </a:lnTo>
                  <a:lnTo>
                    <a:pt x="154" y="567"/>
                  </a:lnTo>
                  <a:lnTo>
                    <a:pt x="165" y="588"/>
                  </a:lnTo>
                  <a:lnTo>
                    <a:pt x="186" y="595"/>
                  </a:lnTo>
                  <a:lnTo>
                    <a:pt x="200" y="610"/>
                  </a:lnTo>
                  <a:lnTo>
                    <a:pt x="184" y="626"/>
                  </a:lnTo>
                  <a:lnTo>
                    <a:pt x="127" y="616"/>
                  </a:lnTo>
                  <a:lnTo>
                    <a:pt x="93" y="578"/>
                  </a:lnTo>
                  <a:lnTo>
                    <a:pt x="101" y="542"/>
                  </a:lnTo>
                  <a:lnTo>
                    <a:pt x="110" y="506"/>
                  </a:lnTo>
                  <a:lnTo>
                    <a:pt x="108" y="443"/>
                  </a:lnTo>
                  <a:lnTo>
                    <a:pt x="86" y="390"/>
                  </a:lnTo>
                  <a:lnTo>
                    <a:pt x="49" y="339"/>
                  </a:lnTo>
                  <a:lnTo>
                    <a:pt x="11" y="284"/>
                  </a:lnTo>
                  <a:lnTo>
                    <a:pt x="0" y="249"/>
                  </a:lnTo>
                  <a:lnTo>
                    <a:pt x="0" y="175"/>
                  </a:lnTo>
                  <a:lnTo>
                    <a:pt x="15" y="109"/>
                  </a:lnTo>
                  <a:lnTo>
                    <a:pt x="51" y="50"/>
                  </a:lnTo>
                  <a:lnTo>
                    <a:pt x="108" y="0"/>
                  </a:lnTo>
                  <a:lnTo>
                    <a:pt x="129" y="4"/>
                  </a:lnTo>
                  <a:lnTo>
                    <a:pt x="125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0" name="Freeform 55"/>
            <p:cNvSpPr>
              <a:spLocks/>
            </p:cNvSpPr>
            <p:nvPr/>
          </p:nvSpPr>
          <p:spPr bwMode="auto">
            <a:xfrm>
              <a:off x="2892" y="2010"/>
              <a:ext cx="82" cy="259"/>
            </a:xfrm>
            <a:custGeom>
              <a:avLst/>
              <a:gdLst>
                <a:gd name="T0" fmla="*/ 9 w 163"/>
                <a:gd name="T1" fmla="*/ 3 h 517"/>
                <a:gd name="T2" fmla="*/ 8 w 163"/>
                <a:gd name="T3" fmla="*/ 11 h 517"/>
                <a:gd name="T4" fmla="*/ 9 w 163"/>
                <a:gd name="T5" fmla="*/ 20 h 517"/>
                <a:gd name="T6" fmla="*/ 10 w 163"/>
                <a:gd name="T7" fmla="*/ 25 h 517"/>
                <a:gd name="T8" fmla="*/ 13 w 163"/>
                <a:gd name="T9" fmla="*/ 29 h 517"/>
                <a:gd name="T10" fmla="*/ 18 w 163"/>
                <a:gd name="T11" fmla="*/ 38 h 517"/>
                <a:gd name="T12" fmla="*/ 21 w 163"/>
                <a:gd name="T13" fmla="*/ 50 h 517"/>
                <a:gd name="T14" fmla="*/ 21 w 163"/>
                <a:gd name="T15" fmla="*/ 56 h 517"/>
                <a:gd name="T16" fmla="*/ 21 w 163"/>
                <a:gd name="T17" fmla="*/ 63 h 517"/>
                <a:gd name="T18" fmla="*/ 19 w 163"/>
                <a:gd name="T19" fmla="*/ 65 h 517"/>
                <a:gd name="T20" fmla="*/ 17 w 163"/>
                <a:gd name="T21" fmla="*/ 63 h 517"/>
                <a:gd name="T22" fmla="*/ 17 w 163"/>
                <a:gd name="T23" fmla="*/ 51 h 517"/>
                <a:gd name="T24" fmla="*/ 14 w 163"/>
                <a:gd name="T25" fmla="*/ 39 h 517"/>
                <a:gd name="T26" fmla="*/ 11 w 163"/>
                <a:gd name="T27" fmla="*/ 34 h 517"/>
                <a:gd name="T28" fmla="*/ 6 w 163"/>
                <a:gd name="T29" fmla="*/ 30 h 517"/>
                <a:gd name="T30" fmla="*/ 0 w 163"/>
                <a:gd name="T31" fmla="*/ 21 h 517"/>
                <a:gd name="T32" fmla="*/ 2 w 163"/>
                <a:gd name="T33" fmla="*/ 11 h 517"/>
                <a:gd name="T34" fmla="*/ 6 w 163"/>
                <a:gd name="T35" fmla="*/ 2 h 517"/>
                <a:gd name="T36" fmla="*/ 8 w 163"/>
                <a:gd name="T37" fmla="*/ 0 h 517"/>
                <a:gd name="T38" fmla="*/ 9 w 163"/>
                <a:gd name="T39" fmla="*/ 3 h 517"/>
                <a:gd name="T40" fmla="*/ 9 w 163"/>
                <a:gd name="T41" fmla="*/ 3 h 517"/>
                <a:gd name="T42" fmla="*/ 9 w 163"/>
                <a:gd name="T43" fmla="*/ 3 h 51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63"/>
                <a:gd name="T67" fmla="*/ 0 h 517"/>
                <a:gd name="T68" fmla="*/ 163 w 163"/>
                <a:gd name="T69" fmla="*/ 517 h 51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63" h="517">
                  <a:moveTo>
                    <a:pt x="72" y="21"/>
                  </a:moveTo>
                  <a:lnTo>
                    <a:pt x="63" y="88"/>
                  </a:lnTo>
                  <a:lnTo>
                    <a:pt x="72" y="156"/>
                  </a:lnTo>
                  <a:lnTo>
                    <a:pt x="80" y="196"/>
                  </a:lnTo>
                  <a:lnTo>
                    <a:pt x="99" y="229"/>
                  </a:lnTo>
                  <a:lnTo>
                    <a:pt x="140" y="297"/>
                  </a:lnTo>
                  <a:lnTo>
                    <a:pt x="161" y="398"/>
                  </a:lnTo>
                  <a:lnTo>
                    <a:pt x="163" y="447"/>
                  </a:lnTo>
                  <a:lnTo>
                    <a:pt x="161" y="502"/>
                  </a:lnTo>
                  <a:lnTo>
                    <a:pt x="146" y="517"/>
                  </a:lnTo>
                  <a:lnTo>
                    <a:pt x="131" y="502"/>
                  </a:lnTo>
                  <a:lnTo>
                    <a:pt x="129" y="403"/>
                  </a:lnTo>
                  <a:lnTo>
                    <a:pt x="108" y="308"/>
                  </a:lnTo>
                  <a:lnTo>
                    <a:pt x="82" y="268"/>
                  </a:lnTo>
                  <a:lnTo>
                    <a:pt x="45" y="236"/>
                  </a:lnTo>
                  <a:lnTo>
                    <a:pt x="0" y="162"/>
                  </a:lnTo>
                  <a:lnTo>
                    <a:pt x="11" y="86"/>
                  </a:lnTo>
                  <a:lnTo>
                    <a:pt x="45" y="10"/>
                  </a:lnTo>
                  <a:lnTo>
                    <a:pt x="64" y="0"/>
                  </a:lnTo>
                  <a:lnTo>
                    <a:pt x="72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1" name="Freeform 56"/>
            <p:cNvSpPr>
              <a:spLocks/>
            </p:cNvSpPr>
            <p:nvPr/>
          </p:nvSpPr>
          <p:spPr bwMode="auto">
            <a:xfrm>
              <a:off x="2936" y="1959"/>
              <a:ext cx="165" cy="363"/>
            </a:xfrm>
            <a:custGeom>
              <a:avLst/>
              <a:gdLst>
                <a:gd name="T0" fmla="*/ 1 w 331"/>
                <a:gd name="T1" fmla="*/ 0 h 726"/>
                <a:gd name="T2" fmla="*/ 7 w 331"/>
                <a:gd name="T3" fmla="*/ 1 h 726"/>
                <a:gd name="T4" fmla="*/ 11 w 331"/>
                <a:gd name="T5" fmla="*/ 5 h 726"/>
                <a:gd name="T6" fmla="*/ 17 w 331"/>
                <a:gd name="T7" fmla="*/ 15 h 726"/>
                <a:gd name="T8" fmla="*/ 21 w 331"/>
                <a:gd name="T9" fmla="*/ 24 h 726"/>
                <a:gd name="T10" fmla="*/ 26 w 331"/>
                <a:gd name="T11" fmla="*/ 35 h 726"/>
                <a:gd name="T12" fmla="*/ 29 w 331"/>
                <a:gd name="T13" fmla="*/ 43 h 726"/>
                <a:gd name="T14" fmla="*/ 34 w 331"/>
                <a:gd name="T15" fmla="*/ 58 h 726"/>
                <a:gd name="T16" fmla="*/ 38 w 331"/>
                <a:gd name="T17" fmla="*/ 74 h 726"/>
                <a:gd name="T18" fmla="*/ 40 w 331"/>
                <a:gd name="T19" fmla="*/ 79 h 726"/>
                <a:gd name="T20" fmla="*/ 41 w 331"/>
                <a:gd name="T21" fmla="*/ 85 h 726"/>
                <a:gd name="T22" fmla="*/ 40 w 331"/>
                <a:gd name="T23" fmla="*/ 91 h 726"/>
                <a:gd name="T24" fmla="*/ 35 w 331"/>
                <a:gd name="T25" fmla="*/ 91 h 726"/>
                <a:gd name="T26" fmla="*/ 32 w 331"/>
                <a:gd name="T27" fmla="*/ 81 h 726"/>
                <a:gd name="T28" fmla="*/ 31 w 331"/>
                <a:gd name="T29" fmla="*/ 71 h 726"/>
                <a:gd name="T30" fmla="*/ 27 w 331"/>
                <a:gd name="T31" fmla="*/ 69 h 726"/>
                <a:gd name="T32" fmla="*/ 29 w 331"/>
                <a:gd name="T33" fmla="*/ 62 h 726"/>
                <a:gd name="T34" fmla="*/ 25 w 331"/>
                <a:gd name="T35" fmla="*/ 49 h 726"/>
                <a:gd name="T36" fmla="*/ 22 w 331"/>
                <a:gd name="T37" fmla="*/ 41 h 726"/>
                <a:gd name="T38" fmla="*/ 21 w 331"/>
                <a:gd name="T39" fmla="*/ 37 h 726"/>
                <a:gd name="T40" fmla="*/ 12 w 331"/>
                <a:gd name="T41" fmla="*/ 15 h 726"/>
                <a:gd name="T42" fmla="*/ 8 w 331"/>
                <a:gd name="T43" fmla="*/ 7 h 726"/>
                <a:gd name="T44" fmla="*/ 5 w 331"/>
                <a:gd name="T45" fmla="*/ 5 h 726"/>
                <a:gd name="T46" fmla="*/ 1 w 331"/>
                <a:gd name="T47" fmla="*/ 4 h 726"/>
                <a:gd name="T48" fmla="*/ 0 w 331"/>
                <a:gd name="T49" fmla="*/ 2 h 726"/>
                <a:gd name="T50" fmla="*/ 1 w 331"/>
                <a:gd name="T51" fmla="*/ 0 h 726"/>
                <a:gd name="T52" fmla="*/ 1 w 331"/>
                <a:gd name="T53" fmla="*/ 0 h 726"/>
                <a:gd name="T54" fmla="*/ 1 w 331"/>
                <a:gd name="T55" fmla="*/ 0 h 72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331"/>
                <a:gd name="T85" fmla="*/ 0 h 726"/>
                <a:gd name="T86" fmla="*/ 331 w 331"/>
                <a:gd name="T87" fmla="*/ 726 h 72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331" h="726">
                  <a:moveTo>
                    <a:pt x="15" y="0"/>
                  </a:moveTo>
                  <a:lnTo>
                    <a:pt x="59" y="9"/>
                  </a:lnTo>
                  <a:lnTo>
                    <a:pt x="93" y="36"/>
                  </a:lnTo>
                  <a:lnTo>
                    <a:pt x="139" y="120"/>
                  </a:lnTo>
                  <a:lnTo>
                    <a:pt x="173" y="196"/>
                  </a:lnTo>
                  <a:lnTo>
                    <a:pt x="209" y="277"/>
                  </a:lnTo>
                  <a:lnTo>
                    <a:pt x="236" y="338"/>
                  </a:lnTo>
                  <a:lnTo>
                    <a:pt x="274" y="464"/>
                  </a:lnTo>
                  <a:lnTo>
                    <a:pt x="310" y="591"/>
                  </a:lnTo>
                  <a:lnTo>
                    <a:pt x="321" y="629"/>
                  </a:lnTo>
                  <a:lnTo>
                    <a:pt x="331" y="680"/>
                  </a:lnTo>
                  <a:lnTo>
                    <a:pt x="327" y="722"/>
                  </a:lnTo>
                  <a:lnTo>
                    <a:pt x="283" y="726"/>
                  </a:lnTo>
                  <a:lnTo>
                    <a:pt x="259" y="644"/>
                  </a:lnTo>
                  <a:lnTo>
                    <a:pt x="255" y="566"/>
                  </a:lnTo>
                  <a:lnTo>
                    <a:pt x="217" y="551"/>
                  </a:lnTo>
                  <a:lnTo>
                    <a:pt x="236" y="496"/>
                  </a:lnTo>
                  <a:lnTo>
                    <a:pt x="204" y="391"/>
                  </a:lnTo>
                  <a:lnTo>
                    <a:pt x="183" y="327"/>
                  </a:lnTo>
                  <a:lnTo>
                    <a:pt x="169" y="289"/>
                  </a:lnTo>
                  <a:lnTo>
                    <a:pt x="99" y="121"/>
                  </a:lnTo>
                  <a:lnTo>
                    <a:pt x="69" y="59"/>
                  </a:lnTo>
                  <a:lnTo>
                    <a:pt x="46" y="38"/>
                  </a:lnTo>
                  <a:lnTo>
                    <a:pt x="14" y="30"/>
                  </a:lnTo>
                  <a:lnTo>
                    <a:pt x="0" y="13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2" name="Freeform 57"/>
            <p:cNvSpPr>
              <a:spLocks/>
            </p:cNvSpPr>
            <p:nvPr/>
          </p:nvSpPr>
          <p:spPr bwMode="auto">
            <a:xfrm>
              <a:off x="2957" y="2228"/>
              <a:ext cx="77" cy="30"/>
            </a:xfrm>
            <a:custGeom>
              <a:avLst/>
              <a:gdLst>
                <a:gd name="T0" fmla="*/ 5 w 154"/>
                <a:gd name="T1" fmla="*/ 0 h 61"/>
                <a:gd name="T2" fmla="*/ 18 w 154"/>
                <a:gd name="T3" fmla="*/ 0 h 61"/>
                <a:gd name="T4" fmla="*/ 19 w 154"/>
                <a:gd name="T5" fmla="*/ 2 h 61"/>
                <a:gd name="T6" fmla="*/ 18 w 154"/>
                <a:gd name="T7" fmla="*/ 4 h 61"/>
                <a:gd name="T8" fmla="*/ 11 w 154"/>
                <a:gd name="T9" fmla="*/ 6 h 61"/>
                <a:gd name="T10" fmla="*/ 3 w 154"/>
                <a:gd name="T11" fmla="*/ 7 h 61"/>
                <a:gd name="T12" fmla="*/ 0 w 154"/>
                <a:gd name="T13" fmla="*/ 3 h 61"/>
                <a:gd name="T14" fmla="*/ 1 w 154"/>
                <a:gd name="T15" fmla="*/ 0 h 61"/>
                <a:gd name="T16" fmla="*/ 5 w 154"/>
                <a:gd name="T17" fmla="*/ 0 h 61"/>
                <a:gd name="T18" fmla="*/ 5 w 154"/>
                <a:gd name="T19" fmla="*/ 0 h 61"/>
                <a:gd name="T20" fmla="*/ 5 w 154"/>
                <a:gd name="T21" fmla="*/ 0 h 6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54"/>
                <a:gd name="T34" fmla="*/ 0 h 61"/>
                <a:gd name="T35" fmla="*/ 154 w 154"/>
                <a:gd name="T36" fmla="*/ 61 h 6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54" h="61">
                  <a:moveTo>
                    <a:pt x="34" y="0"/>
                  </a:moveTo>
                  <a:lnTo>
                    <a:pt x="137" y="5"/>
                  </a:lnTo>
                  <a:lnTo>
                    <a:pt x="154" y="19"/>
                  </a:lnTo>
                  <a:lnTo>
                    <a:pt x="141" y="36"/>
                  </a:lnTo>
                  <a:lnTo>
                    <a:pt x="85" y="53"/>
                  </a:lnTo>
                  <a:lnTo>
                    <a:pt x="28" y="61"/>
                  </a:lnTo>
                  <a:lnTo>
                    <a:pt x="0" y="28"/>
                  </a:lnTo>
                  <a:lnTo>
                    <a:pt x="11" y="7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3" name="Freeform 58"/>
            <p:cNvSpPr>
              <a:spLocks/>
            </p:cNvSpPr>
            <p:nvPr/>
          </p:nvSpPr>
          <p:spPr bwMode="auto">
            <a:xfrm>
              <a:off x="2865" y="1885"/>
              <a:ext cx="65" cy="100"/>
            </a:xfrm>
            <a:custGeom>
              <a:avLst/>
              <a:gdLst>
                <a:gd name="T0" fmla="*/ 9 w 129"/>
                <a:gd name="T1" fmla="*/ 24 h 201"/>
                <a:gd name="T2" fmla="*/ 6 w 129"/>
                <a:gd name="T3" fmla="*/ 14 h 201"/>
                <a:gd name="T4" fmla="*/ 1 w 129"/>
                <a:gd name="T5" fmla="*/ 6 h 201"/>
                <a:gd name="T6" fmla="*/ 0 w 129"/>
                <a:gd name="T7" fmla="*/ 4 h 201"/>
                <a:gd name="T8" fmla="*/ 2 w 129"/>
                <a:gd name="T9" fmla="*/ 3 h 201"/>
                <a:gd name="T10" fmla="*/ 12 w 129"/>
                <a:gd name="T11" fmla="*/ 0 h 201"/>
                <a:gd name="T12" fmla="*/ 16 w 129"/>
                <a:gd name="T13" fmla="*/ 0 h 201"/>
                <a:gd name="T14" fmla="*/ 17 w 129"/>
                <a:gd name="T15" fmla="*/ 1 h 201"/>
                <a:gd name="T16" fmla="*/ 6 w 129"/>
                <a:gd name="T17" fmla="*/ 6 h 201"/>
                <a:gd name="T18" fmla="*/ 13 w 129"/>
                <a:gd name="T19" fmla="*/ 22 h 201"/>
                <a:gd name="T20" fmla="*/ 12 w 129"/>
                <a:gd name="T21" fmla="*/ 25 h 201"/>
                <a:gd name="T22" fmla="*/ 9 w 129"/>
                <a:gd name="T23" fmla="*/ 24 h 201"/>
                <a:gd name="T24" fmla="*/ 9 w 129"/>
                <a:gd name="T25" fmla="*/ 24 h 201"/>
                <a:gd name="T26" fmla="*/ 9 w 129"/>
                <a:gd name="T27" fmla="*/ 24 h 20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9"/>
                <a:gd name="T43" fmla="*/ 0 h 201"/>
                <a:gd name="T44" fmla="*/ 129 w 129"/>
                <a:gd name="T45" fmla="*/ 201 h 20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9" h="201">
                  <a:moveTo>
                    <a:pt x="72" y="193"/>
                  </a:moveTo>
                  <a:lnTo>
                    <a:pt x="45" y="117"/>
                  </a:lnTo>
                  <a:lnTo>
                    <a:pt x="5" y="51"/>
                  </a:lnTo>
                  <a:lnTo>
                    <a:pt x="0" y="34"/>
                  </a:lnTo>
                  <a:lnTo>
                    <a:pt x="13" y="24"/>
                  </a:lnTo>
                  <a:lnTo>
                    <a:pt x="89" y="0"/>
                  </a:lnTo>
                  <a:lnTo>
                    <a:pt x="125" y="1"/>
                  </a:lnTo>
                  <a:lnTo>
                    <a:pt x="129" y="15"/>
                  </a:lnTo>
                  <a:lnTo>
                    <a:pt x="45" y="49"/>
                  </a:lnTo>
                  <a:lnTo>
                    <a:pt x="98" y="182"/>
                  </a:lnTo>
                  <a:lnTo>
                    <a:pt x="91" y="201"/>
                  </a:lnTo>
                  <a:lnTo>
                    <a:pt x="72" y="19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4" name="Freeform 59"/>
            <p:cNvSpPr>
              <a:spLocks/>
            </p:cNvSpPr>
            <p:nvPr/>
          </p:nvSpPr>
          <p:spPr bwMode="auto">
            <a:xfrm>
              <a:off x="2924" y="1883"/>
              <a:ext cx="27" cy="94"/>
            </a:xfrm>
            <a:custGeom>
              <a:avLst/>
              <a:gdLst>
                <a:gd name="T0" fmla="*/ 4 w 54"/>
                <a:gd name="T1" fmla="*/ 7 h 188"/>
                <a:gd name="T2" fmla="*/ 5 w 54"/>
                <a:gd name="T3" fmla="*/ 12 h 188"/>
                <a:gd name="T4" fmla="*/ 7 w 54"/>
                <a:gd name="T5" fmla="*/ 21 h 188"/>
                <a:gd name="T6" fmla="*/ 6 w 54"/>
                <a:gd name="T7" fmla="*/ 24 h 188"/>
                <a:gd name="T8" fmla="*/ 2 w 54"/>
                <a:gd name="T9" fmla="*/ 23 h 188"/>
                <a:gd name="T10" fmla="*/ 0 w 54"/>
                <a:gd name="T11" fmla="*/ 15 h 188"/>
                <a:gd name="T12" fmla="*/ 1 w 54"/>
                <a:gd name="T13" fmla="*/ 9 h 188"/>
                <a:gd name="T14" fmla="*/ 3 w 54"/>
                <a:gd name="T15" fmla="*/ 0 h 188"/>
                <a:gd name="T16" fmla="*/ 4 w 54"/>
                <a:gd name="T17" fmla="*/ 7 h 188"/>
                <a:gd name="T18" fmla="*/ 4 w 54"/>
                <a:gd name="T19" fmla="*/ 7 h 188"/>
                <a:gd name="T20" fmla="*/ 4 w 54"/>
                <a:gd name="T21" fmla="*/ 7 h 18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4"/>
                <a:gd name="T34" fmla="*/ 0 h 188"/>
                <a:gd name="T35" fmla="*/ 54 w 54"/>
                <a:gd name="T36" fmla="*/ 188 h 18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4" h="188">
                  <a:moveTo>
                    <a:pt x="31" y="57"/>
                  </a:moveTo>
                  <a:lnTo>
                    <a:pt x="33" y="99"/>
                  </a:lnTo>
                  <a:lnTo>
                    <a:pt x="54" y="163"/>
                  </a:lnTo>
                  <a:lnTo>
                    <a:pt x="42" y="188"/>
                  </a:lnTo>
                  <a:lnTo>
                    <a:pt x="14" y="182"/>
                  </a:lnTo>
                  <a:lnTo>
                    <a:pt x="0" y="121"/>
                  </a:lnTo>
                  <a:lnTo>
                    <a:pt x="2" y="66"/>
                  </a:lnTo>
                  <a:lnTo>
                    <a:pt x="25" y="0"/>
                  </a:lnTo>
                  <a:lnTo>
                    <a:pt x="31" y="5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5" name="Freeform 60"/>
            <p:cNvSpPr>
              <a:spLocks/>
            </p:cNvSpPr>
            <p:nvPr/>
          </p:nvSpPr>
          <p:spPr bwMode="auto">
            <a:xfrm>
              <a:off x="2969" y="2262"/>
              <a:ext cx="38" cy="69"/>
            </a:xfrm>
            <a:custGeom>
              <a:avLst/>
              <a:gdLst>
                <a:gd name="T0" fmla="*/ 5 w 76"/>
                <a:gd name="T1" fmla="*/ 1 h 139"/>
                <a:gd name="T2" fmla="*/ 5 w 76"/>
                <a:gd name="T3" fmla="*/ 5 h 139"/>
                <a:gd name="T4" fmla="*/ 7 w 76"/>
                <a:gd name="T5" fmla="*/ 8 h 139"/>
                <a:gd name="T6" fmla="*/ 10 w 76"/>
                <a:gd name="T7" fmla="*/ 14 h 139"/>
                <a:gd name="T8" fmla="*/ 9 w 76"/>
                <a:gd name="T9" fmla="*/ 17 h 139"/>
                <a:gd name="T10" fmla="*/ 6 w 76"/>
                <a:gd name="T11" fmla="*/ 16 h 139"/>
                <a:gd name="T12" fmla="*/ 3 w 76"/>
                <a:gd name="T13" fmla="*/ 11 h 139"/>
                <a:gd name="T14" fmla="*/ 0 w 76"/>
                <a:gd name="T15" fmla="*/ 6 h 139"/>
                <a:gd name="T16" fmla="*/ 0 w 76"/>
                <a:gd name="T17" fmla="*/ 2 h 139"/>
                <a:gd name="T18" fmla="*/ 2 w 76"/>
                <a:gd name="T19" fmla="*/ 0 h 139"/>
                <a:gd name="T20" fmla="*/ 5 w 76"/>
                <a:gd name="T21" fmla="*/ 1 h 139"/>
                <a:gd name="T22" fmla="*/ 5 w 76"/>
                <a:gd name="T23" fmla="*/ 1 h 139"/>
                <a:gd name="T24" fmla="*/ 5 w 76"/>
                <a:gd name="T25" fmla="*/ 1 h 13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76"/>
                <a:gd name="T40" fmla="*/ 0 h 139"/>
                <a:gd name="T41" fmla="*/ 76 w 76"/>
                <a:gd name="T42" fmla="*/ 139 h 13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76" h="139">
                  <a:moveTo>
                    <a:pt x="36" y="15"/>
                  </a:moveTo>
                  <a:lnTo>
                    <a:pt x="43" y="40"/>
                  </a:lnTo>
                  <a:lnTo>
                    <a:pt x="59" y="70"/>
                  </a:lnTo>
                  <a:lnTo>
                    <a:pt x="76" y="112"/>
                  </a:lnTo>
                  <a:lnTo>
                    <a:pt x="70" y="139"/>
                  </a:lnTo>
                  <a:lnTo>
                    <a:pt x="49" y="129"/>
                  </a:lnTo>
                  <a:lnTo>
                    <a:pt x="23" y="88"/>
                  </a:lnTo>
                  <a:lnTo>
                    <a:pt x="0" y="48"/>
                  </a:lnTo>
                  <a:lnTo>
                    <a:pt x="0" y="21"/>
                  </a:lnTo>
                  <a:lnTo>
                    <a:pt x="15" y="0"/>
                  </a:lnTo>
                  <a:lnTo>
                    <a:pt x="36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6" name="Freeform 61"/>
            <p:cNvSpPr>
              <a:spLocks/>
            </p:cNvSpPr>
            <p:nvPr/>
          </p:nvSpPr>
          <p:spPr bwMode="auto">
            <a:xfrm>
              <a:off x="2993" y="2215"/>
              <a:ext cx="460" cy="152"/>
            </a:xfrm>
            <a:custGeom>
              <a:avLst/>
              <a:gdLst>
                <a:gd name="T0" fmla="*/ 93 w 920"/>
                <a:gd name="T1" fmla="*/ 0 h 302"/>
                <a:gd name="T2" fmla="*/ 108 w 920"/>
                <a:gd name="T3" fmla="*/ 5 h 302"/>
                <a:gd name="T4" fmla="*/ 115 w 920"/>
                <a:gd name="T5" fmla="*/ 12 h 302"/>
                <a:gd name="T6" fmla="*/ 115 w 920"/>
                <a:gd name="T7" fmla="*/ 19 h 302"/>
                <a:gd name="T8" fmla="*/ 113 w 920"/>
                <a:gd name="T9" fmla="*/ 24 h 302"/>
                <a:gd name="T10" fmla="*/ 108 w 920"/>
                <a:gd name="T11" fmla="*/ 27 h 302"/>
                <a:gd name="T12" fmla="*/ 101 w 920"/>
                <a:gd name="T13" fmla="*/ 30 h 302"/>
                <a:gd name="T14" fmla="*/ 93 w 920"/>
                <a:gd name="T15" fmla="*/ 32 h 302"/>
                <a:gd name="T16" fmla="*/ 77 w 920"/>
                <a:gd name="T17" fmla="*/ 35 h 302"/>
                <a:gd name="T18" fmla="*/ 51 w 920"/>
                <a:gd name="T19" fmla="*/ 39 h 302"/>
                <a:gd name="T20" fmla="*/ 2 w 920"/>
                <a:gd name="T21" fmla="*/ 36 h 302"/>
                <a:gd name="T22" fmla="*/ 0 w 920"/>
                <a:gd name="T23" fmla="*/ 34 h 302"/>
                <a:gd name="T24" fmla="*/ 2 w 920"/>
                <a:gd name="T25" fmla="*/ 32 h 302"/>
                <a:gd name="T26" fmla="*/ 27 w 920"/>
                <a:gd name="T27" fmla="*/ 30 h 302"/>
                <a:gd name="T28" fmla="*/ 51 w 920"/>
                <a:gd name="T29" fmla="*/ 29 h 302"/>
                <a:gd name="T30" fmla="*/ 75 w 920"/>
                <a:gd name="T31" fmla="*/ 26 h 302"/>
                <a:gd name="T32" fmla="*/ 102 w 920"/>
                <a:gd name="T33" fmla="*/ 19 h 302"/>
                <a:gd name="T34" fmla="*/ 108 w 920"/>
                <a:gd name="T35" fmla="*/ 17 h 302"/>
                <a:gd name="T36" fmla="*/ 109 w 920"/>
                <a:gd name="T37" fmla="*/ 14 h 302"/>
                <a:gd name="T38" fmla="*/ 106 w 920"/>
                <a:gd name="T39" fmla="*/ 10 h 302"/>
                <a:gd name="T40" fmla="*/ 101 w 920"/>
                <a:gd name="T41" fmla="*/ 8 h 302"/>
                <a:gd name="T42" fmla="*/ 97 w 920"/>
                <a:gd name="T43" fmla="*/ 6 h 302"/>
                <a:gd name="T44" fmla="*/ 92 w 920"/>
                <a:gd name="T45" fmla="*/ 7 h 302"/>
                <a:gd name="T46" fmla="*/ 91 w 920"/>
                <a:gd name="T47" fmla="*/ 3 h 302"/>
                <a:gd name="T48" fmla="*/ 93 w 920"/>
                <a:gd name="T49" fmla="*/ 0 h 302"/>
                <a:gd name="T50" fmla="*/ 93 w 920"/>
                <a:gd name="T51" fmla="*/ 0 h 302"/>
                <a:gd name="T52" fmla="*/ 93 w 920"/>
                <a:gd name="T53" fmla="*/ 0 h 30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920"/>
                <a:gd name="T82" fmla="*/ 0 h 302"/>
                <a:gd name="T83" fmla="*/ 920 w 920"/>
                <a:gd name="T84" fmla="*/ 302 h 30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920" h="302">
                  <a:moveTo>
                    <a:pt x="744" y="0"/>
                  </a:moveTo>
                  <a:lnTo>
                    <a:pt x="858" y="36"/>
                  </a:lnTo>
                  <a:lnTo>
                    <a:pt x="918" y="89"/>
                  </a:lnTo>
                  <a:lnTo>
                    <a:pt x="920" y="148"/>
                  </a:lnTo>
                  <a:lnTo>
                    <a:pt x="898" y="188"/>
                  </a:lnTo>
                  <a:lnTo>
                    <a:pt x="861" y="211"/>
                  </a:lnTo>
                  <a:lnTo>
                    <a:pt x="801" y="238"/>
                  </a:lnTo>
                  <a:lnTo>
                    <a:pt x="742" y="255"/>
                  </a:lnTo>
                  <a:lnTo>
                    <a:pt x="612" y="279"/>
                  </a:lnTo>
                  <a:lnTo>
                    <a:pt x="407" y="302"/>
                  </a:lnTo>
                  <a:lnTo>
                    <a:pt x="15" y="281"/>
                  </a:lnTo>
                  <a:lnTo>
                    <a:pt x="0" y="266"/>
                  </a:lnTo>
                  <a:lnTo>
                    <a:pt x="15" y="251"/>
                  </a:lnTo>
                  <a:lnTo>
                    <a:pt x="209" y="239"/>
                  </a:lnTo>
                  <a:lnTo>
                    <a:pt x="405" y="224"/>
                  </a:lnTo>
                  <a:lnTo>
                    <a:pt x="597" y="201"/>
                  </a:lnTo>
                  <a:lnTo>
                    <a:pt x="812" y="150"/>
                  </a:lnTo>
                  <a:lnTo>
                    <a:pt x="860" y="131"/>
                  </a:lnTo>
                  <a:lnTo>
                    <a:pt x="867" y="105"/>
                  </a:lnTo>
                  <a:lnTo>
                    <a:pt x="841" y="80"/>
                  </a:lnTo>
                  <a:lnTo>
                    <a:pt x="808" y="61"/>
                  </a:lnTo>
                  <a:lnTo>
                    <a:pt x="772" y="48"/>
                  </a:lnTo>
                  <a:lnTo>
                    <a:pt x="730" y="49"/>
                  </a:lnTo>
                  <a:lnTo>
                    <a:pt x="723" y="23"/>
                  </a:lnTo>
                  <a:lnTo>
                    <a:pt x="74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7" name="Freeform 62"/>
            <p:cNvSpPr>
              <a:spLocks/>
            </p:cNvSpPr>
            <p:nvPr/>
          </p:nvSpPr>
          <p:spPr bwMode="auto">
            <a:xfrm>
              <a:off x="3232" y="1815"/>
              <a:ext cx="114" cy="108"/>
            </a:xfrm>
            <a:custGeom>
              <a:avLst/>
              <a:gdLst>
                <a:gd name="T0" fmla="*/ 2 w 228"/>
                <a:gd name="T1" fmla="*/ 20 h 215"/>
                <a:gd name="T2" fmla="*/ 0 w 228"/>
                <a:gd name="T3" fmla="*/ 5 h 215"/>
                <a:gd name="T4" fmla="*/ 2 w 228"/>
                <a:gd name="T5" fmla="*/ 3 h 215"/>
                <a:gd name="T6" fmla="*/ 14 w 228"/>
                <a:gd name="T7" fmla="*/ 0 h 215"/>
                <a:gd name="T8" fmla="*/ 25 w 228"/>
                <a:gd name="T9" fmla="*/ 1 h 215"/>
                <a:gd name="T10" fmla="*/ 29 w 228"/>
                <a:gd name="T11" fmla="*/ 7 h 215"/>
                <a:gd name="T12" fmla="*/ 25 w 228"/>
                <a:gd name="T13" fmla="*/ 16 h 215"/>
                <a:gd name="T14" fmla="*/ 20 w 228"/>
                <a:gd name="T15" fmla="*/ 24 h 215"/>
                <a:gd name="T16" fmla="*/ 18 w 228"/>
                <a:gd name="T17" fmla="*/ 27 h 215"/>
                <a:gd name="T18" fmla="*/ 15 w 228"/>
                <a:gd name="T19" fmla="*/ 27 h 215"/>
                <a:gd name="T20" fmla="*/ 14 w 228"/>
                <a:gd name="T21" fmla="*/ 23 h 215"/>
                <a:gd name="T22" fmla="*/ 15 w 228"/>
                <a:gd name="T23" fmla="*/ 14 h 215"/>
                <a:gd name="T24" fmla="*/ 15 w 228"/>
                <a:gd name="T25" fmla="*/ 5 h 215"/>
                <a:gd name="T26" fmla="*/ 5 w 228"/>
                <a:gd name="T27" fmla="*/ 6 h 215"/>
                <a:gd name="T28" fmla="*/ 6 w 228"/>
                <a:gd name="T29" fmla="*/ 19 h 215"/>
                <a:gd name="T30" fmla="*/ 4 w 228"/>
                <a:gd name="T31" fmla="*/ 22 h 215"/>
                <a:gd name="T32" fmla="*/ 2 w 228"/>
                <a:gd name="T33" fmla="*/ 20 h 215"/>
                <a:gd name="T34" fmla="*/ 2 w 228"/>
                <a:gd name="T35" fmla="*/ 20 h 215"/>
                <a:gd name="T36" fmla="*/ 2 w 228"/>
                <a:gd name="T37" fmla="*/ 20 h 2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28"/>
                <a:gd name="T58" fmla="*/ 0 h 215"/>
                <a:gd name="T59" fmla="*/ 228 w 228"/>
                <a:gd name="T60" fmla="*/ 215 h 21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28" h="215">
                  <a:moveTo>
                    <a:pt x="14" y="154"/>
                  </a:moveTo>
                  <a:lnTo>
                    <a:pt x="0" y="36"/>
                  </a:lnTo>
                  <a:lnTo>
                    <a:pt x="14" y="17"/>
                  </a:lnTo>
                  <a:lnTo>
                    <a:pt x="107" y="0"/>
                  </a:lnTo>
                  <a:lnTo>
                    <a:pt x="198" y="4"/>
                  </a:lnTo>
                  <a:lnTo>
                    <a:pt x="228" y="55"/>
                  </a:lnTo>
                  <a:lnTo>
                    <a:pt x="196" y="125"/>
                  </a:lnTo>
                  <a:lnTo>
                    <a:pt x="156" y="192"/>
                  </a:lnTo>
                  <a:lnTo>
                    <a:pt x="137" y="211"/>
                  </a:lnTo>
                  <a:lnTo>
                    <a:pt x="118" y="215"/>
                  </a:lnTo>
                  <a:lnTo>
                    <a:pt x="114" y="184"/>
                  </a:lnTo>
                  <a:lnTo>
                    <a:pt x="120" y="108"/>
                  </a:lnTo>
                  <a:lnTo>
                    <a:pt x="122" y="36"/>
                  </a:lnTo>
                  <a:lnTo>
                    <a:pt x="33" y="43"/>
                  </a:lnTo>
                  <a:lnTo>
                    <a:pt x="44" y="152"/>
                  </a:lnTo>
                  <a:lnTo>
                    <a:pt x="31" y="169"/>
                  </a:lnTo>
                  <a:lnTo>
                    <a:pt x="14" y="1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8" name="Freeform 63"/>
            <p:cNvSpPr>
              <a:spLocks/>
            </p:cNvSpPr>
            <p:nvPr/>
          </p:nvSpPr>
          <p:spPr bwMode="auto">
            <a:xfrm>
              <a:off x="3254" y="1906"/>
              <a:ext cx="66" cy="31"/>
            </a:xfrm>
            <a:custGeom>
              <a:avLst/>
              <a:gdLst>
                <a:gd name="T0" fmla="*/ 3 w 131"/>
                <a:gd name="T1" fmla="*/ 0 h 63"/>
                <a:gd name="T2" fmla="*/ 14 w 131"/>
                <a:gd name="T3" fmla="*/ 1 h 63"/>
                <a:gd name="T4" fmla="*/ 17 w 131"/>
                <a:gd name="T5" fmla="*/ 5 h 63"/>
                <a:gd name="T6" fmla="*/ 16 w 131"/>
                <a:gd name="T7" fmla="*/ 7 h 63"/>
                <a:gd name="T8" fmla="*/ 13 w 131"/>
                <a:gd name="T9" fmla="*/ 7 h 63"/>
                <a:gd name="T10" fmla="*/ 2 w 131"/>
                <a:gd name="T11" fmla="*/ 3 h 63"/>
                <a:gd name="T12" fmla="*/ 0 w 131"/>
                <a:gd name="T13" fmla="*/ 1 h 63"/>
                <a:gd name="T14" fmla="*/ 3 w 131"/>
                <a:gd name="T15" fmla="*/ 0 h 63"/>
                <a:gd name="T16" fmla="*/ 3 w 131"/>
                <a:gd name="T17" fmla="*/ 0 h 63"/>
                <a:gd name="T18" fmla="*/ 3 w 131"/>
                <a:gd name="T19" fmla="*/ 0 h 6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31"/>
                <a:gd name="T31" fmla="*/ 0 h 63"/>
                <a:gd name="T32" fmla="*/ 131 w 131"/>
                <a:gd name="T33" fmla="*/ 63 h 6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31" h="63">
                  <a:moveTo>
                    <a:pt x="19" y="0"/>
                  </a:moveTo>
                  <a:lnTo>
                    <a:pt x="112" y="12"/>
                  </a:lnTo>
                  <a:lnTo>
                    <a:pt x="131" y="42"/>
                  </a:lnTo>
                  <a:lnTo>
                    <a:pt x="122" y="59"/>
                  </a:lnTo>
                  <a:lnTo>
                    <a:pt x="101" y="63"/>
                  </a:lnTo>
                  <a:lnTo>
                    <a:pt x="11" y="29"/>
                  </a:lnTo>
                  <a:lnTo>
                    <a:pt x="0" y="1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9" name="Freeform 64"/>
            <p:cNvSpPr>
              <a:spLocks/>
            </p:cNvSpPr>
            <p:nvPr/>
          </p:nvSpPr>
          <p:spPr bwMode="auto">
            <a:xfrm>
              <a:off x="3236" y="1944"/>
              <a:ext cx="84" cy="61"/>
            </a:xfrm>
            <a:custGeom>
              <a:avLst/>
              <a:gdLst>
                <a:gd name="T0" fmla="*/ 7 w 167"/>
                <a:gd name="T1" fmla="*/ 0 h 124"/>
                <a:gd name="T2" fmla="*/ 19 w 167"/>
                <a:gd name="T3" fmla="*/ 0 h 124"/>
                <a:gd name="T4" fmla="*/ 21 w 167"/>
                <a:gd name="T5" fmla="*/ 2 h 124"/>
                <a:gd name="T6" fmla="*/ 20 w 167"/>
                <a:gd name="T7" fmla="*/ 4 h 124"/>
                <a:gd name="T8" fmla="*/ 11 w 167"/>
                <a:gd name="T9" fmla="*/ 5 h 124"/>
                <a:gd name="T10" fmla="*/ 11 w 167"/>
                <a:gd name="T11" fmla="*/ 6 h 124"/>
                <a:gd name="T12" fmla="*/ 14 w 167"/>
                <a:gd name="T13" fmla="*/ 8 h 124"/>
                <a:gd name="T14" fmla="*/ 19 w 167"/>
                <a:gd name="T15" fmla="*/ 11 h 124"/>
                <a:gd name="T16" fmla="*/ 20 w 167"/>
                <a:gd name="T17" fmla="*/ 13 h 124"/>
                <a:gd name="T18" fmla="*/ 19 w 167"/>
                <a:gd name="T19" fmla="*/ 15 h 124"/>
                <a:gd name="T20" fmla="*/ 13 w 167"/>
                <a:gd name="T21" fmla="*/ 15 h 124"/>
                <a:gd name="T22" fmla="*/ 9 w 167"/>
                <a:gd name="T23" fmla="*/ 12 h 124"/>
                <a:gd name="T24" fmla="*/ 4 w 167"/>
                <a:gd name="T25" fmla="*/ 10 h 124"/>
                <a:gd name="T26" fmla="*/ 1 w 167"/>
                <a:gd name="T27" fmla="*/ 8 h 124"/>
                <a:gd name="T28" fmla="*/ 2 w 167"/>
                <a:gd name="T29" fmla="*/ 5 h 124"/>
                <a:gd name="T30" fmla="*/ 5 w 167"/>
                <a:gd name="T31" fmla="*/ 3 h 124"/>
                <a:gd name="T32" fmla="*/ 0 w 167"/>
                <a:gd name="T33" fmla="*/ 1 h 124"/>
                <a:gd name="T34" fmla="*/ 2 w 167"/>
                <a:gd name="T35" fmla="*/ 0 h 124"/>
                <a:gd name="T36" fmla="*/ 7 w 167"/>
                <a:gd name="T37" fmla="*/ 0 h 124"/>
                <a:gd name="T38" fmla="*/ 7 w 167"/>
                <a:gd name="T39" fmla="*/ 0 h 124"/>
                <a:gd name="T40" fmla="*/ 7 w 167"/>
                <a:gd name="T41" fmla="*/ 0 h 12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167"/>
                <a:gd name="T64" fmla="*/ 0 h 124"/>
                <a:gd name="T65" fmla="*/ 167 w 167"/>
                <a:gd name="T66" fmla="*/ 124 h 12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167" h="124">
                  <a:moveTo>
                    <a:pt x="55" y="0"/>
                  </a:moveTo>
                  <a:lnTo>
                    <a:pt x="150" y="2"/>
                  </a:lnTo>
                  <a:lnTo>
                    <a:pt x="167" y="16"/>
                  </a:lnTo>
                  <a:lnTo>
                    <a:pt x="160" y="38"/>
                  </a:lnTo>
                  <a:lnTo>
                    <a:pt x="87" y="42"/>
                  </a:lnTo>
                  <a:lnTo>
                    <a:pt x="84" y="54"/>
                  </a:lnTo>
                  <a:lnTo>
                    <a:pt x="105" y="69"/>
                  </a:lnTo>
                  <a:lnTo>
                    <a:pt x="150" y="92"/>
                  </a:lnTo>
                  <a:lnTo>
                    <a:pt x="156" y="111"/>
                  </a:lnTo>
                  <a:lnTo>
                    <a:pt x="146" y="124"/>
                  </a:lnTo>
                  <a:lnTo>
                    <a:pt x="99" y="122"/>
                  </a:lnTo>
                  <a:lnTo>
                    <a:pt x="66" y="99"/>
                  </a:lnTo>
                  <a:lnTo>
                    <a:pt x="32" y="82"/>
                  </a:lnTo>
                  <a:lnTo>
                    <a:pt x="2" y="67"/>
                  </a:lnTo>
                  <a:lnTo>
                    <a:pt x="9" y="44"/>
                  </a:lnTo>
                  <a:lnTo>
                    <a:pt x="40" y="29"/>
                  </a:lnTo>
                  <a:lnTo>
                    <a:pt x="0" y="14"/>
                  </a:lnTo>
                  <a:lnTo>
                    <a:pt x="9" y="4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0" name="Freeform 65"/>
            <p:cNvSpPr>
              <a:spLocks/>
            </p:cNvSpPr>
            <p:nvPr/>
          </p:nvSpPr>
          <p:spPr bwMode="auto">
            <a:xfrm>
              <a:off x="3231" y="2000"/>
              <a:ext cx="64" cy="30"/>
            </a:xfrm>
            <a:custGeom>
              <a:avLst/>
              <a:gdLst>
                <a:gd name="T0" fmla="*/ 2 w 128"/>
                <a:gd name="T1" fmla="*/ 0 h 60"/>
                <a:gd name="T2" fmla="*/ 13 w 128"/>
                <a:gd name="T3" fmla="*/ 2 h 60"/>
                <a:gd name="T4" fmla="*/ 15 w 128"/>
                <a:gd name="T5" fmla="*/ 4 h 60"/>
                <a:gd name="T6" fmla="*/ 16 w 128"/>
                <a:gd name="T7" fmla="*/ 7 h 60"/>
                <a:gd name="T8" fmla="*/ 13 w 128"/>
                <a:gd name="T9" fmla="*/ 8 h 60"/>
                <a:gd name="T10" fmla="*/ 10 w 128"/>
                <a:gd name="T11" fmla="*/ 8 h 60"/>
                <a:gd name="T12" fmla="*/ 2 w 128"/>
                <a:gd name="T13" fmla="*/ 4 h 60"/>
                <a:gd name="T14" fmla="*/ 0 w 128"/>
                <a:gd name="T15" fmla="*/ 2 h 60"/>
                <a:gd name="T16" fmla="*/ 2 w 128"/>
                <a:gd name="T17" fmla="*/ 0 h 60"/>
                <a:gd name="T18" fmla="*/ 2 w 128"/>
                <a:gd name="T19" fmla="*/ 0 h 60"/>
                <a:gd name="T20" fmla="*/ 2 w 128"/>
                <a:gd name="T21" fmla="*/ 0 h 6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8"/>
                <a:gd name="T34" fmla="*/ 0 h 60"/>
                <a:gd name="T35" fmla="*/ 128 w 128"/>
                <a:gd name="T36" fmla="*/ 60 h 6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8" h="60">
                  <a:moveTo>
                    <a:pt x="16" y="0"/>
                  </a:moveTo>
                  <a:lnTo>
                    <a:pt x="101" y="15"/>
                  </a:lnTo>
                  <a:lnTo>
                    <a:pt x="118" y="26"/>
                  </a:lnTo>
                  <a:lnTo>
                    <a:pt x="128" y="51"/>
                  </a:lnTo>
                  <a:lnTo>
                    <a:pt x="103" y="60"/>
                  </a:lnTo>
                  <a:lnTo>
                    <a:pt x="84" y="57"/>
                  </a:lnTo>
                  <a:lnTo>
                    <a:pt x="14" y="28"/>
                  </a:lnTo>
                  <a:lnTo>
                    <a:pt x="0" y="1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1" name="Freeform 66"/>
            <p:cNvSpPr>
              <a:spLocks/>
            </p:cNvSpPr>
            <p:nvPr/>
          </p:nvSpPr>
          <p:spPr bwMode="auto">
            <a:xfrm>
              <a:off x="3218" y="2013"/>
              <a:ext cx="81" cy="308"/>
            </a:xfrm>
            <a:custGeom>
              <a:avLst/>
              <a:gdLst>
                <a:gd name="T0" fmla="*/ 21 w 161"/>
                <a:gd name="T1" fmla="*/ 3 h 616"/>
                <a:gd name="T2" fmla="*/ 15 w 161"/>
                <a:gd name="T3" fmla="*/ 36 h 616"/>
                <a:gd name="T4" fmla="*/ 11 w 161"/>
                <a:gd name="T5" fmla="*/ 53 h 616"/>
                <a:gd name="T6" fmla="*/ 9 w 161"/>
                <a:gd name="T7" fmla="*/ 76 h 616"/>
                <a:gd name="T8" fmla="*/ 8 w 161"/>
                <a:gd name="T9" fmla="*/ 77 h 616"/>
                <a:gd name="T10" fmla="*/ 5 w 161"/>
                <a:gd name="T11" fmla="*/ 77 h 616"/>
                <a:gd name="T12" fmla="*/ 0 w 161"/>
                <a:gd name="T13" fmla="*/ 76 h 616"/>
                <a:gd name="T14" fmla="*/ 4 w 161"/>
                <a:gd name="T15" fmla="*/ 52 h 616"/>
                <a:gd name="T16" fmla="*/ 7 w 161"/>
                <a:gd name="T17" fmla="*/ 34 h 616"/>
                <a:gd name="T18" fmla="*/ 11 w 161"/>
                <a:gd name="T19" fmla="*/ 18 h 616"/>
                <a:gd name="T20" fmla="*/ 15 w 161"/>
                <a:gd name="T21" fmla="*/ 2 h 616"/>
                <a:gd name="T22" fmla="*/ 17 w 161"/>
                <a:gd name="T23" fmla="*/ 0 h 616"/>
                <a:gd name="T24" fmla="*/ 19 w 161"/>
                <a:gd name="T25" fmla="*/ 0 h 616"/>
                <a:gd name="T26" fmla="*/ 21 w 161"/>
                <a:gd name="T27" fmla="*/ 3 h 616"/>
                <a:gd name="T28" fmla="*/ 21 w 161"/>
                <a:gd name="T29" fmla="*/ 3 h 616"/>
                <a:gd name="T30" fmla="*/ 21 w 161"/>
                <a:gd name="T31" fmla="*/ 3 h 61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61"/>
                <a:gd name="T49" fmla="*/ 0 h 616"/>
                <a:gd name="T50" fmla="*/ 161 w 161"/>
                <a:gd name="T51" fmla="*/ 616 h 61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61" h="616">
                  <a:moveTo>
                    <a:pt x="161" y="27"/>
                  </a:moveTo>
                  <a:lnTo>
                    <a:pt x="116" y="281"/>
                  </a:lnTo>
                  <a:lnTo>
                    <a:pt x="87" y="426"/>
                  </a:lnTo>
                  <a:lnTo>
                    <a:pt x="72" y="601"/>
                  </a:lnTo>
                  <a:lnTo>
                    <a:pt x="59" y="612"/>
                  </a:lnTo>
                  <a:lnTo>
                    <a:pt x="34" y="616"/>
                  </a:lnTo>
                  <a:lnTo>
                    <a:pt x="0" y="603"/>
                  </a:lnTo>
                  <a:lnTo>
                    <a:pt x="26" y="416"/>
                  </a:lnTo>
                  <a:lnTo>
                    <a:pt x="55" y="270"/>
                  </a:lnTo>
                  <a:lnTo>
                    <a:pt x="83" y="141"/>
                  </a:lnTo>
                  <a:lnTo>
                    <a:pt x="120" y="15"/>
                  </a:lnTo>
                  <a:lnTo>
                    <a:pt x="131" y="0"/>
                  </a:lnTo>
                  <a:lnTo>
                    <a:pt x="146" y="0"/>
                  </a:lnTo>
                  <a:lnTo>
                    <a:pt x="16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" name="Freeform 67"/>
            <p:cNvSpPr>
              <a:spLocks/>
            </p:cNvSpPr>
            <p:nvPr/>
          </p:nvSpPr>
          <p:spPr bwMode="auto">
            <a:xfrm>
              <a:off x="3163" y="2019"/>
              <a:ext cx="72" cy="301"/>
            </a:xfrm>
            <a:custGeom>
              <a:avLst/>
              <a:gdLst>
                <a:gd name="T0" fmla="*/ 18 w 144"/>
                <a:gd name="T1" fmla="*/ 2 h 602"/>
                <a:gd name="T2" fmla="*/ 6 w 144"/>
                <a:gd name="T3" fmla="*/ 72 h 602"/>
                <a:gd name="T4" fmla="*/ 5 w 144"/>
                <a:gd name="T5" fmla="*/ 75 h 602"/>
                <a:gd name="T6" fmla="*/ 2 w 144"/>
                <a:gd name="T7" fmla="*/ 75 h 602"/>
                <a:gd name="T8" fmla="*/ 0 w 144"/>
                <a:gd name="T9" fmla="*/ 72 h 602"/>
                <a:gd name="T10" fmla="*/ 3 w 144"/>
                <a:gd name="T11" fmla="*/ 52 h 602"/>
                <a:gd name="T12" fmla="*/ 6 w 144"/>
                <a:gd name="T13" fmla="*/ 37 h 602"/>
                <a:gd name="T14" fmla="*/ 10 w 144"/>
                <a:gd name="T15" fmla="*/ 20 h 602"/>
                <a:gd name="T16" fmla="*/ 14 w 144"/>
                <a:gd name="T17" fmla="*/ 1 h 602"/>
                <a:gd name="T18" fmla="*/ 17 w 144"/>
                <a:gd name="T19" fmla="*/ 0 h 602"/>
                <a:gd name="T20" fmla="*/ 18 w 144"/>
                <a:gd name="T21" fmla="*/ 2 h 602"/>
                <a:gd name="T22" fmla="*/ 18 w 144"/>
                <a:gd name="T23" fmla="*/ 2 h 602"/>
                <a:gd name="T24" fmla="*/ 18 w 144"/>
                <a:gd name="T25" fmla="*/ 2 h 60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44"/>
                <a:gd name="T40" fmla="*/ 0 h 602"/>
                <a:gd name="T41" fmla="*/ 144 w 144"/>
                <a:gd name="T42" fmla="*/ 602 h 602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44" h="602">
                  <a:moveTo>
                    <a:pt x="144" y="19"/>
                  </a:moveTo>
                  <a:lnTo>
                    <a:pt x="51" y="572"/>
                  </a:lnTo>
                  <a:lnTo>
                    <a:pt x="39" y="594"/>
                  </a:lnTo>
                  <a:lnTo>
                    <a:pt x="20" y="602"/>
                  </a:lnTo>
                  <a:lnTo>
                    <a:pt x="0" y="570"/>
                  </a:lnTo>
                  <a:lnTo>
                    <a:pt x="24" y="420"/>
                  </a:lnTo>
                  <a:lnTo>
                    <a:pt x="51" y="290"/>
                  </a:lnTo>
                  <a:lnTo>
                    <a:pt x="81" y="161"/>
                  </a:lnTo>
                  <a:lnTo>
                    <a:pt x="116" y="11"/>
                  </a:lnTo>
                  <a:lnTo>
                    <a:pt x="133" y="0"/>
                  </a:lnTo>
                  <a:lnTo>
                    <a:pt x="144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" name="Freeform 68"/>
            <p:cNvSpPr>
              <a:spLocks/>
            </p:cNvSpPr>
            <p:nvPr/>
          </p:nvSpPr>
          <p:spPr bwMode="auto">
            <a:xfrm>
              <a:off x="3321" y="1741"/>
              <a:ext cx="141" cy="106"/>
            </a:xfrm>
            <a:custGeom>
              <a:avLst/>
              <a:gdLst>
                <a:gd name="T0" fmla="*/ 0 w 283"/>
                <a:gd name="T1" fmla="*/ 25 h 211"/>
                <a:gd name="T2" fmla="*/ 0 w 283"/>
                <a:gd name="T3" fmla="*/ 18 h 211"/>
                <a:gd name="T4" fmla="*/ 2 w 283"/>
                <a:gd name="T5" fmla="*/ 10 h 211"/>
                <a:gd name="T6" fmla="*/ 17 w 283"/>
                <a:gd name="T7" fmla="*/ 5 h 211"/>
                <a:gd name="T8" fmla="*/ 32 w 283"/>
                <a:gd name="T9" fmla="*/ 0 h 211"/>
                <a:gd name="T10" fmla="*/ 35 w 283"/>
                <a:gd name="T11" fmla="*/ 1 h 211"/>
                <a:gd name="T12" fmla="*/ 34 w 283"/>
                <a:gd name="T13" fmla="*/ 5 h 211"/>
                <a:gd name="T14" fmla="*/ 18 w 283"/>
                <a:gd name="T15" fmla="*/ 9 h 211"/>
                <a:gd name="T16" fmla="*/ 3 w 283"/>
                <a:gd name="T17" fmla="*/ 14 h 211"/>
                <a:gd name="T18" fmla="*/ 4 w 283"/>
                <a:gd name="T19" fmla="*/ 19 h 211"/>
                <a:gd name="T20" fmla="*/ 6 w 283"/>
                <a:gd name="T21" fmla="*/ 22 h 211"/>
                <a:gd name="T22" fmla="*/ 7 w 283"/>
                <a:gd name="T23" fmla="*/ 25 h 211"/>
                <a:gd name="T24" fmla="*/ 5 w 283"/>
                <a:gd name="T25" fmla="*/ 27 h 211"/>
                <a:gd name="T26" fmla="*/ 0 w 283"/>
                <a:gd name="T27" fmla="*/ 25 h 211"/>
                <a:gd name="T28" fmla="*/ 0 w 283"/>
                <a:gd name="T29" fmla="*/ 25 h 211"/>
                <a:gd name="T30" fmla="*/ 0 w 283"/>
                <a:gd name="T31" fmla="*/ 25 h 21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83"/>
                <a:gd name="T49" fmla="*/ 0 h 211"/>
                <a:gd name="T50" fmla="*/ 283 w 283"/>
                <a:gd name="T51" fmla="*/ 211 h 21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83" h="211">
                  <a:moveTo>
                    <a:pt x="0" y="196"/>
                  </a:moveTo>
                  <a:lnTo>
                    <a:pt x="6" y="143"/>
                  </a:lnTo>
                  <a:lnTo>
                    <a:pt x="17" y="78"/>
                  </a:lnTo>
                  <a:lnTo>
                    <a:pt x="141" y="40"/>
                  </a:lnTo>
                  <a:lnTo>
                    <a:pt x="257" y="0"/>
                  </a:lnTo>
                  <a:lnTo>
                    <a:pt x="283" y="8"/>
                  </a:lnTo>
                  <a:lnTo>
                    <a:pt x="276" y="33"/>
                  </a:lnTo>
                  <a:lnTo>
                    <a:pt x="148" y="69"/>
                  </a:lnTo>
                  <a:lnTo>
                    <a:pt x="31" y="105"/>
                  </a:lnTo>
                  <a:lnTo>
                    <a:pt x="36" y="145"/>
                  </a:lnTo>
                  <a:lnTo>
                    <a:pt x="55" y="172"/>
                  </a:lnTo>
                  <a:lnTo>
                    <a:pt x="57" y="196"/>
                  </a:lnTo>
                  <a:lnTo>
                    <a:pt x="40" y="211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4" name="Freeform 69"/>
            <p:cNvSpPr>
              <a:spLocks/>
            </p:cNvSpPr>
            <p:nvPr/>
          </p:nvSpPr>
          <p:spPr bwMode="auto">
            <a:xfrm>
              <a:off x="3453" y="1741"/>
              <a:ext cx="48" cy="101"/>
            </a:xfrm>
            <a:custGeom>
              <a:avLst/>
              <a:gdLst>
                <a:gd name="T0" fmla="*/ 3 w 97"/>
                <a:gd name="T1" fmla="*/ 1 h 202"/>
                <a:gd name="T2" fmla="*/ 8 w 97"/>
                <a:gd name="T3" fmla="*/ 12 h 202"/>
                <a:gd name="T4" fmla="*/ 12 w 97"/>
                <a:gd name="T5" fmla="*/ 23 h 202"/>
                <a:gd name="T6" fmla="*/ 10 w 97"/>
                <a:gd name="T7" fmla="*/ 25 h 202"/>
                <a:gd name="T8" fmla="*/ 8 w 97"/>
                <a:gd name="T9" fmla="*/ 24 h 202"/>
                <a:gd name="T10" fmla="*/ 4 w 97"/>
                <a:gd name="T11" fmla="*/ 13 h 202"/>
                <a:gd name="T12" fmla="*/ 0 w 97"/>
                <a:gd name="T13" fmla="*/ 3 h 202"/>
                <a:gd name="T14" fmla="*/ 1 w 97"/>
                <a:gd name="T15" fmla="*/ 0 h 202"/>
                <a:gd name="T16" fmla="*/ 3 w 97"/>
                <a:gd name="T17" fmla="*/ 1 h 202"/>
                <a:gd name="T18" fmla="*/ 3 w 97"/>
                <a:gd name="T19" fmla="*/ 1 h 202"/>
                <a:gd name="T20" fmla="*/ 3 w 97"/>
                <a:gd name="T21" fmla="*/ 1 h 20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7"/>
                <a:gd name="T34" fmla="*/ 0 h 202"/>
                <a:gd name="T35" fmla="*/ 97 w 97"/>
                <a:gd name="T36" fmla="*/ 202 h 20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7" h="202">
                  <a:moveTo>
                    <a:pt x="29" y="8"/>
                  </a:moveTo>
                  <a:lnTo>
                    <a:pt x="65" y="94"/>
                  </a:lnTo>
                  <a:lnTo>
                    <a:pt x="97" y="183"/>
                  </a:lnTo>
                  <a:lnTo>
                    <a:pt x="86" y="202"/>
                  </a:lnTo>
                  <a:lnTo>
                    <a:pt x="67" y="191"/>
                  </a:lnTo>
                  <a:lnTo>
                    <a:pt x="35" y="103"/>
                  </a:lnTo>
                  <a:lnTo>
                    <a:pt x="0" y="18"/>
                  </a:lnTo>
                  <a:lnTo>
                    <a:pt x="8" y="0"/>
                  </a:lnTo>
                  <a:lnTo>
                    <a:pt x="29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5" name="Freeform 70"/>
            <p:cNvSpPr>
              <a:spLocks/>
            </p:cNvSpPr>
            <p:nvPr/>
          </p:nvSpPr>
          <p:spPr bwMode="auto">
            <a:xfrm>
              <a:off x="3331" y="1832"/>
              <a:ext cx="171" cy="460"/>
            </a:xfrm>
            <a:custGeom>
              <a:avLst/>
              <a:gdLst>
                <a:gd name="T0" fmla="*/ 43 w 342"/>
                <a:gd name="T1" fmla="*/ 3 h 920"/>
                <a:gd name="T2" fmla="*/ 38 w 342"/>
                <a:gd name="T3" fmla="*/ 16 h 920"/>
                <a:gd name="T4" fmla="*/ 34 w 342"/>
                <a:gd name="T5" fmla="*/ 27 h 920"/>
                <a:gd name="T6" fmla="*/ 29 w 342"/>
                <a:gd name="T7" fmla="*/ 38 h 920"/>
                <a:gd name="T8" fmla="*/ 24 w 342"/>
                <a:gd name="T9" fmla="*/ 51 h 920"/>
                <a:gd name="T10" fmla="*/ 18 w 342"/>
                <a:gd name="T11" fmla="*/ 76 h 920"/>
                <a:gd name="T12" fmla="*/ 15 w 342"/>
                <a:gd name="T13" fmla="*/ 85 h 920"/>
                <a:gd name="T14" fmla="*/ 12 w 342"/>
                <a:gd name="T15" fmla="*/ 94 h 920"/>
                <a:gd name="T16" fmla="*/ 6 w 342"/>
                <a:gd name="T17" fmla="*/ 113 h 920"/>
                <a:gd name="T18" fmla="*/ 3 w 342"/>
                <a:gd name="T19" fmla="*/ 115 h 920"/>
                <a:gd name="T20" fmla="*/ 0 w 342"/>
                <a:gd name="T21" fmla="*/ 114 h 920"/>
                <a:gd name="T22" fmla="*/ 5 w 342"/>
                <a:gd name="T23" fmla="*/ 96 h 920"/>
                <a:gd name="T24" fmla="*/ 11 w 342"/>
                <a:gd name="T25" fmla="*/ 77 h 920"/>
                <a:gd name="T26" fmla="*/ 15 w 342"/>
                <a:gd name="T27" fmla="*/ 63 h 920"/>
                <a:gd name="T28" fmla="*/ 20 w 342"/>
                <a:gd name="T29" fmla="*/ 50 h 920"/>
                <a:gd name="T30" fmla="*/ 24 w 342"/>
                <a:gd name="T31" fmla="*/ 37 h 920"/>
                <a:gd name="T32" fmla="*/ 29 w 342"/>
                <a:gd name="T33" fmla="*/ 26 h 920"/>
                <a:gd name="T34" fmla="*/ 35 w 342"/>
                <a:gd name="T35" fmla="*/ 14 h 920"/>
                <a:gd name="T36" fmla="*/ 40 w 342"/>
                <a:gd name="T37" fmla="*/ 2 h 920"/>
                <a:gd name="T38" fmla="*/ 42 w 342"/>
                <a:gd name="T39" fmla="*/ 0 h 920"/>
                <a:gd name="T40" fmla="*/ 43 w 342"/>
                <a:gd name="T41" fmla="*/ 3 h 920"/>
                <a:gd name="T42" fmla="*/ 43 w 342"/>
                <a:gd name="T43" fmla="*/ 3 h 920"/>
                <a:gd name="T44" fmla="*/ 43 w 342"/>
                <a:gd name="T45" fmla="*/ 3 h 92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42"/>
                <a:gd name="T70" fmla="*/ 0 h 920"/>
                <a:gd name="T71" fmla="*/ 342 w 342"/>
                <a:gd name="T72" fmla="*/ 920 h 92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42" h="920">
                  <a:moveTo>
                    <a:pt x="342" y="19"/>
                  </a:moveTo>
                  <a:lnTo>
                    <a:pt x="304" y="125"/>
                  </a:lnTo>
                  <a:lnTo>
                    <a:pt x="268" y="215"/>
                  </a:lnTo>
                  <a:lnTo>
                    <a:pt x="234" y="302"/>
                  </a:lnTo>
                  <a:lnTo>
                    <a:pt x="196" y="405"/>
                  </a:lnTo>
                  <a:lnTo>
                    <a:pt x="139" y="603"/>
                  </a:lnTo>
                  <a:lnTo>
                    <a:pt x="118" y="677"/>
                  </a:lnTo>
                  <a:lnTo>
                    <a:pt x="95" y="751"/>
                  </a:lnTo>
                  <a:lnTo>
                    <a:pt x="48" y="899"/>
                  </a:lnTo>
                  <a:lnTo>
                    <a:pt x="19" y="920"/>
                  </a:lnTo>
                  <a:lnTo>
                    <a:pt x="0" y="912"/>
                  </a:lnTo>
                  <a:lnTo>
                    <a:pt x="44" y="764"/>
                  </a:lnTo>
                  <a:lnTo>
                    <a:pt x="86" y="616"/>
                  </a:lnTo>
                  <a:lnTo>
                    <a:pt x="118" y="506"/>
                  </a:lnTo>
                  <a:lnTo>
                    <a:pt x="154" y="399"/>
                  </a:lnTo>
                  <a:lnTo>
                    <a:pt x="194" y="296"/>
                  </a:lnTo>
                  <a:lnTo>
                    <a:pt x="234" y="207"/>
                  </a:lnTo>
                  <a:lnTo>
                    <a:pt x="274" y="116"/>
                  </a:lnTo>
                  <a:lnTo>
                    <a:pt x="314" y="9"/>
                  </a:lnTo>
                  <a:lnTo>
                    <a:pt x="333" y="0"/>
                  </a:lnTo>
                  <a:lnTo>
                    <a:pt x="342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6" name="Freeform 71"/>
            <p:cNvSpPr>
              <a:spLocks/>
            </p:cNvSpPr>
            <p:nvPr/>
          </p:nvSpPr>
          <p:spPr bwMode="auto">
            <a:xfrm>
              <a:off x="3296" y="1808"/>
              <a:ext cx="146" cy="496"/>
            </a:xfrm>
            <a:custGeom>
              <a:avLst/>
              <a:gdLst>
                <a:gd name="T0" fmla="*/ 37 w 292"/>
                <a:gd name="T1" fmla="*/ 3 h 992"/>
                <a:gd name="T2" fmla="*/ 33 w 292"/>
                <a:gd name="T3" fmla="*/ 16 h 992"/>
                <a:gd name="T4" fmla="*/ 29 w 292"/>
                <a:gd name="T5" fmla="*/ 28 h 992"/>
                <a:gd name="T6" fmla="*/ 22 w 292"/>
                <a:gd name="T7" fmla="*/ 53 h 992"/>
                <a:gd name="T8" fmla="*/ 17 w 292"/>
                <a:gd name="T9" fmla="*/ 75 h 992"/>
                <a:gd name="T10" fmla="*/ 12 w 292"/>
                <a:gd name="T11" fmla="*/ 98 h 992"/>
                <a:gd name="T12" fmla="*/ 10 w 292"/>
                <a:gd name="T13" fmla="*/ 104 h 992"/>
                <a:gd name="T14" fmla="*/ 7 w 292"/>
                <a:gd name="T15" fmla="*/ 113 h 992"/>
                <a:gd name="T16" fmla="*/ 3 w 292"/>
                <a:gd name="T17" fmla="*/ 123 h 992"/>
                <a:gd name="T18" fmla="*/ 1 w 292"/>
                <a:gd name="T19" fmla="*/ 124 h 992"/>
                <a:gd name="T20" fmla="*/ 0 w 292"/>
                <a:gd name="T21" fmla="*/ 122 h 992"/>
                <a:gd name="T22" fmla="*/ 3 w 292"/>
                <a:gd name="T23" fmla="*/ 102 h 992"/>
                <a:gd name="T24" fmla="*/ 5 w 292"/>
                <a:gd name="T25" fmla="*/ 96 h 992"/>
                <a:gd name="T26" fmla="*/ 10 w 292"/>
                <a:gd name="T27" fmla="*/ 73 h 992"/>
                <a:gd name="T28" fmla="*/ 18 w 292"/>
                <a:gd name="T29" fmla="*/ 51 h 992"/>
                <a:gd name="T30" fmla="*/ 21 w 292"/>
                <a:gd name="T31" fmla="*/ 38 h 992"/>
                <a:gd name="T32" fmla="*/ 25 w 292"/>
                <a:gd name="T33" fmla="*/ 27 h 992"/>
                <a:gd name="T34" fmla="*/ 29 w 292"/>
                <a:gd name="T35" fmla="*/ 15 h 992"/>
                <a:gd name="T36" fmla="*/ 33 w 292"/>
                <a:gd name="T37" fmla="*/ 2 h 992"/>
                <a:gd name="T38" fmla="*/ 36 w 292"/>
                <a:gd name="T39" fmla="*/ 0 h 992"/>
                <a:gd name="T40" fmla="*/ 37 w 292"/>
                <a:gd name="T41" fmla="*/ 3 h 992"/>
                <a:gd name="T42" fmla="*/ 37 w 292"/>
                <a:gd name="T43" fmla="*/ 3 h 992"/>
                <a:gd name="T44" fmla="*/ 37 w 292"/>
                <a:gd name="T45" fmla="*/ 3 h 99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92"/>
                <a:gd name="T70" fmla="*/ 0 h 992"/>
                <a:gd name="T71" fmla="*/ 292 w 292"/>
                <a:gd name="T72" fmla="*/ 992 h 992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92" h="992">
                  <a:moveTo>
                    <a:pt x="292" y="19"/>
                  </a:moveTo>
                  <a:lnTo>
                    <a:pt x="260" y="125"/>
                  </a:lnTo>
                  <a:lnTo>
                    <a:pt x="234" y="218"/>
                  </a:lnTo>
                  <a:lnTo>
                    <a:pt x="178" y="420"/>
                  </a:lnTo>
                  <a:lnTo>
                    <a:pt x="131" y="594"/>
                  </a:lnTo>
                  <a:lnTo>
                    <a:pt x="93" y="777"/>
                  </a:lnTo>
                  <a:lnTo>
                    <a:pt x="81" y="828"/>
                  </a:lnTo>
                  <a:lnTo>
                    <a:pt x="55" y="904"/>
                  </a:lnTo>
                  <a:lnTo>
                    <a:pt x="28" y="982"/>
                  </a:lnTo>
                  <a:lnTo>
                    <a:pt x="9" y="992"/>
                  </a:lnTo>
                  <a:lnTo>
                    <a:pt x="0" y="975"/>
                  </a:lnTo>
                  <a:lnTo>
                    <a:pt x="23" y="815"/>
                  </a:lnTo>
                  <a:lnTo>
                    <a:pt x="34" y="764"/>
                  </a:lnTo>
                  <a:lnTo>
                    <a:pt x="81" y="579"/>
                  </a:lnTo>
                  <a:lnTo>
                    <a:pt x="137" y="408"/>
                  </a:lnTo>
                  <a:lnTo>
                    <a:pt x="167" y="302"/>
                  </a:lnTo>
                  <a:lnTo>
                    <a:pt x="197" y="209"/>
                  </a:lnTo>
                  <a:lnTo>
                    <a:pt x="230" y="115"/>
                  </a:lnTo>
                  <a:lnTo>
                    <a:pt x="264" y="9"/>
                  </a:lnTo>
                  <a:lnTo>
                    <a:pt x="283" y="0"/>
                  </a:lnTo>
                  <a:lnTo>
                    <a:pt x="292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7" name="Freeform 72"/>
            <p:cNvSpPr>
              <a:spLocks/>
            </p:cNvSpPr>
            <p:nvPr/>
          </p:nvSpPr>
          <p:spPr bwMode="auto">
            <a:xfrm>
              <a:off x="3251" y="2179"/>
              <a:ext cx="55" cy="35"/>
            </a:xfrm>
            <a:custGeom>
              <a:avLst/>
              <a:gdLst>
                <a:gd name="T0" fmla="*/ 1 w 111"/>
                <a:gd name="T1" fmla="*/ 3 h 68"/>
                <a:gd name="T2" fmla="*/ 11 w 111"/>
                <a:gd name="T3" fmla="*/ 0 h 68"/>
                <a:gd name="T4" fmla="*/ 13 w 111"/>
                <a:gd name="T5" fmla="*/ 2 h 68"/>
                <a:gd name="T6" fmla="*/ 12 w 111"/>
                <a:gd name="T7" fmla="*/ 4 h 68"/>
                <a:gd name="T8" fmla="*/ 8 w 111"/>
                <a:gd name="T9" fmla="*/ 6 h 68"/>
                <a:gd name="T10" fmla="*/ 3 w 111"/>
                <a:gd name="T11" fmla="*/ 9 h 68"/>
                <a:gd name="T12" fmla="*/ 0 w 111"/>
                <a:gd name="T13" fmla="*/ 7 h 68"/>
                <a:gd name="T14" fmla="*/ 1 w 111"/>
                <a:gd name="T15" fmla="*/ 3 h 68"/>
                <a:gd name="T16" fmla="*/ 1 w 111"/>
                <a:gd name="T17" fmla="*/ 3 h 68"/>
                <a:gd name="T18" fmla="*/ 1 w 111"/>
                <a:gd name="T19" fmla="*/ 3 h 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1"/>
                <a:gd name="T31" fmla="*/ 0 h 68"/>
                <a:gd name="T32" fmla="*/ 111 w 111"/>
                <a:gd name="T33" fmla="*/ 68 h 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1" h="68">
                  <a:moveTo>
                    <a:pt x="14" y="23"/>
                  </a:moveTo>
                  <a:lnTo>
                    <a:pt x="92" y="0"/>
                  </a:lnTo>
                  <a:lnTo>
                    <a:pt x="111" y="9"/>
                  </a:lnTo>
                  <a:lnTo>
                    <a:pt x="101" y="28"/>
                  </a:lnTo>
                  <a:lnTo>
                    <a:pt x="65" y="47"/>
                  </a:lnTo>
                  <a:lnTo>
                    <a:pt x="31" y="68"/>
                  </a:lnTo>
                  <a:lnTo>
                    <a:pt x="0" y="53"/>
                  </a:lnTo>
                  <a:lnTo>
                    <a:pt x="14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8" name="Freeform 73"/>
            <p:cNvSpPr>
              <a:spLocks/>
            </p:cNvSpPr>
            <p:nvPr/>
          </p:nvSpPr>
          <p:spPr bwMode="auto">
            <a:xfrm>
              <a:off x="3275" y="2060"/>
              <a:ext cx="61" cy="35"/>
            </a:xfrm>
            <a:custGeom>
              <a:avLst/>
              <a:gdLst>
                <a:gd name="T0" fmla="*/ 1 w 122"/>
                <a:gd name="T1" fmla="*/ 4 h 71"/>
                <a:gd name="T2" fmla="*/ 13 w 122"/>
                <a:gd name="T3" fmla="*/ 0 h 71"/>
                <a:gd name="T4" fmla="*/ 15 w 122"/>
                <a:gd name="T5" fmla="*/ 1 h 71"/>
                <a:gd name="T6" fmla="*/ 14 w 122"/>
                <a:gd name="T7" fmla="*/ 3 h 71"/>
                <a:gd name="T8" fmla="*/ 4 w 122"/>
                <a:gd name="T9" fmla="*/ 8 h 71"/>
                <a:gd name="T10" fmla="*/ 0 w 122"/>
                <a:gd name="T11" fmla="*/ 8 h 71"/>
                <a:gd name="T12" fmla="*/ 1 w 122"/>
                <a:gd name="T13" fmla="*/ 4 h 71"/>
                <a:gd name="T14" fmla="*/ 1 w 122"/>
                <a:gd name="T15" fmla="*/ 4 h 71"/>
                <a:gd name="T16" fmla="*/ 1 w 122"/>
                <a:gd name="T17" fmla="*/ 4 h 7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2"/>
                <a:gd name="T28" fmla="*/ 0 h 71"/>
                <a:gd name="T29" fmla="*/ 122 w 122"/>
                <a:gd name="T30" fmla="*/ 71 h 7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2" h="71">
                  <a:moveTo>
                    <a:pt x="6" y="33"/>
                  </a:moveTo>
                  <a:lnTo>
                    <a:pt x="101" y="0"/>
                  </a:lnTo>
                  <a:lnTo>
                    <a:pt x="122" y="8"/>
                  </a:lnTo>
                  <a:lnTo>
                    <a:pt x="112" y="27"/>
                  </a:lnTo>
                  <a:lnTo>
                    <a:pt x="32" y="71"/>
                  </a:lnTo>
                  <a:lnTo>
                    <a:pt x="0" y="65"/>
                  </a:lnTo>
                  <a:lnTo>
                    <a:pt x="6" y="3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9" name="Freeform 74"/>
            <p:cNvSpPr>
              <a:spLocks/>
            </p:cNvSpPr>
            <p:nvPr/>
          </p:nvSpPr>
          <p:spPr bwMode="auto">
            <a:xfrm>
              <a:off x="3309" y="1948"/>
              <a:ext cx="58" cy="37"/>
            </a:xfrm>
            <a:custGeom>
              <a:avLst/>
              <a:gdLst>
                <a:gd name="T0" fmla="*/ 0 w 116"/>
                <a:gd name="T1" fmla="*/ 5 h 74"/>
                <a:gd name="T2" fmla="*/ 13 w 116"/>
                <a:gd name="T3" fmla="*/ 0 h 74"/>
                <a:gd name="T4" fmla="*/ 15 w 116"/>
                <a:gd name="T5" fmla="*/ 1 h 74"/>
                <a:gd name="T6" fmla="*/ 14 w 116"/>
                <a:gd name="T7" fmla="*/ 3 h 74"/>
                <a:gd name="T8" fmla="*/ 2 w 116"/>
                <a:gd name="T9" fmla="*/ 9 h 74"/>
                <a:gd name="T10" fmla="*/ 0 w 116"/>
                <a:gd name="T11" fmla="*/ 5 h 74"/>
                <a:gd name="T12" fmla="*/ 0 w 116"/>
                <a:gd name="T13" fmla="*/ 5 h 74"/>
                <a:gd name="T14" fmla="*/ 0 w 116"/>
                <a:gd name="T15" fmla="*/ 5 h 7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16"/>
                <a:gd name="T25" fmla="*/ 0 h 74"/>
                <a:gd name="T26" fmla="*/ 116 w 116"/>
                <a:gd name="T27" fmla="*/ 74 h 7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16" h="74">
                  <a:moveTo>
                    <a:pt x="0" y="36"/>
                  </a:moveTo>
                  <a:lnTo>
                    <a:pt x="97" y="0"/>
                  </a:lnTo>
                  <a:lnTo>
                    <a:pt x="116" y="9"/>
                  </a:lnTo>
                  <a:lnTo>
                    <a:pt x="107" y="28"/>
                  </a:lnTo>
                  <a:lnTo>
                    <a:pt x="10" y="74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0" name="Freeform 75"/>
            <p:cNvSpPr>
              <a:spLocks/>
            </p:cNvSpPr>
            <p:nvPr/>
          </p:nvSpPr>
          <p:spPr bwMode="auto">
            <a:xfrm>
              <a:off x="3315" y="1851"/>
              <a:ext cx="63" cy="41"/>
            </a:xfrm>
            <a:custGeom>
              <a:avLst/>
              <a:gdLst>
                <a:gd name="T0" fmla="*/ 2 w 125"/>
                <a:gd name="T1" fmla="*/ 5 h 84"/>
                <a:gd name="T2" fmla="*/ 7 w 125"/>
                <a:gd name="T3" fmla="*/ 2 h 84"/>
                <a:gd name="T4" fmla="*/ 14 w 125"/>
                <a:gd name="T5" fmla="*/ 0 h 84"/>
                <a:gd name="T6" fmla="*/ 16 w 125"/>
                <a:gd name="T7" fmla="*/ 1 h 84"/>
                <a:gd name="T8" fmla="*/ 15 w 125"/>
                <a:gd name="T9" fmla="*/ 3 h 84"/>
                <a:gd name="T10" fmla="*/ 3 w 125"/>
                <a:gd name="T11" fmla="*/ 10 h 84"/>
                <a:gd name="T12" fmla="*/ 0 w 125"/>
                <a:gd name="T13" fmla="*/ 10 h 84"/>
                <a:gd name="T14" fmla="*/ 2 w 125"/>
                <a:gd name="T15" fmla="*/ 5 h 84"/>
                <a:gd name="T16" fmla="*/ 2 w 125"/>
                <a:gd name="T17" fmla="*/ 5 h 84"/>
                <a:gd name="T18" fmla="*/ 2 w 125"/>
                <a:gd name="T19" fmla="*/ 5 h 8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5"/>
                <a:gd name="T31" fmla="*/ 0 h 84"/>
                <a:gd name="T32" fmla="*/ 125 w 125"/>
                <a:gd name="T33" fmla="*/ 84 h 8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5" h="84">
                  <a:moveTo>
                    <a:pt x="11" y="44"/>
                  </a:moveTo>
                  <a:lnTo>
                    <a:pt x="55" y="17"/>
                  </a:lnTo>
                  <a:lnTo>
                    <a:pt x="106" y="0"/>
                  </a:lnTo>
                  <a:lnTo>
                    <a:pt x="125" y="8"/>
                  </a:lnTo>
                  <a:lnTo>
                    <a:pt x="118" y="29"/>
                  </a:lnTo>
                  <a:lnTo>
                    <a:pt x="24" y="84"/>
                  </a:lnTo>
                  <a:lnTo>
                    <a:pt x="0" y="82"/>
                  </a:lnTo>
                  <a:lnTo>
                    <a:pt x="11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1" name="Freeform 76"/>
            <p:cNvSpPr>
              <a:spLocks/>
            </p:cNvSpPr>
            <p:nvPr/>
          </p:nvSpPr>
          <p:spPr bwMode="auto">
            <a:xfrm>
              <a:off x="3013" y="1883"/>
              <a:ext cx="172" cy="345"/>
            </a:xfrm>
            <a:custGeom>
              <a:avLst/>
              <a:gdLst>
                <a:gd name="T0" fmla="*/ 14 w 344"/>
                <a:gd name="T1" fmla="*/ 85 h 690"/>
                <a:gd name="T2" fmla="*/ 15 w 344"/>
                <a:gd name="T3" fmla="*/ 77 h 690"/>
                <a:gd name="T4" fmla="*/ 17 w 344"/>
                <a:gd name="T5" fmla="*/ 71 h 690"/>
                <a:gd name="T6" fmla="*/ 17 w 344"/>
                <a:gd name="T7" fmla="*/ 57 h 690"/>
                <a:gd name="T8" fmla="*/ 12 w 344"/>
                <a:gd name="T9" fmla="*/ 50 h 690"/>
                <a:gd name="T10" fmla="*/ 7 w 344"/>
                <a:gd name="T11" fmla="*/ 44 h 690"/>
                <a:gd name="T12" fmla="*/ 3 w 344"/>
                <a:gd name="T13" fmla="*/ 38 h 690"/>
                <a:gd name="T14" fmla="*/ 0 w 344"/>
                <a:gd name="T15" fmla="*/ 27 h 690"/>
                <a:gd name="T16" fmla="*/ 1 w 344"/>
                <a:gd name="T17" fmla="*/ 20 h 690"/>
                <a:gd name="T18" fmla="*/ 3 w 344"/>
                <a:gd name="T19" fmla="*/ 13 h 690"/>
                <a:gd name="T20" fmla="*/ 7 w 344"/>
                <a:gd name="T21" fmla="*/ 7 h 690"/>
                <a:gd name="T22" fmla="*/ 13 w 344"/>
                <a:gd name="T23" fmla="*/ 3 h 690"/>
                <a:gd name="T24" fmla="*/ 18 w 344"/>
                <a:gd name="T25" fmla="*/ 1 h 690"/>
                <a:gd name="T26" fmla="*/ 22 w 344"/>
                <a:gd name="T27" fmla="*/ 0 h 690"/>
                <a:gd name="T28" fmla="*/ 31 w 344"/>
                <a:gd name="T29" fmla="*/ 3 h 690"/>
                <a:gd name="T30" fmla="*/ 40 w 344"/>
                <a:gd name="T31" fmla="*/ 14 h 690"/>
                <a:gd name="T32" fmla="*/ 43 w 344"/>
                <a:gd name="T33" fmla="*/ 27 h 690"/>
                <a:gd name="T34" fmla="*/ 43 w 344"/>
                <a:gd name="T35" fmla="*/ 33 h 690"/>
                <a:gd name="T36" fmla="*/ 41 w 344"/>
                <a:gd name="T37" fmla="*/ 37 h 690"/>
                <a:gd name="T38" fmla="*/ 38 w 344"/>
                <a:gd name="T39" fmla="*/ 42 h 690"/>
                <a:gd name="T40" fmla="*/ 34 w 344"/>
                <a:gd name="T41" fmla="*/ 46 h 690"/>
                <a:gd name="T42" fmla="*/ 34 w 344"/>
                <a:gd name="T43" fmla="*/ 50 h 690"/>
                <a:gd name="T44" fmla="*/ 31 w 344"/>
                <a:gd name="T45" fmla="*/ 61 h 690"/>
                <a:gd name="T46" fmla="*/ 29 w 344"/>
                <a:gd name="T47" fmla="*/ 64 h 690"/>
                <a:gd name="T48" fmla="*/ 27 w 344"/>
                <a:gd name="T49" fmla="*/ 61 h 690"/>
                <a:gd name="T50" fmla="*/ 26 w 344"/>
                <a:gd name="T51" fmla="*/ 46 h 690"/>
                <a:gd name="T52" fmla="*/ 31 w 344"/>
                <a:gd name="T53" fmla="*/ 40 h 690"/>
                <a:gd name="T54" fmla="*/ 37 w 344"/>
                <a:gd name="T55" fmla="*/ 27 h 690"/>
                <a:gd name="T56" fmla="*/ 36 w 344"/>
                <a:gd name="T57" fmla="*/ 18 h 690"/>
                <a:gd name="T58" fmla="*/ 33 w 344"/>
                <a:gd name="T59" fmla="*/ 11 h 690"/>
                <a:gd name="T60" fmla="*/ 28 w 344"/>
                <a:gd name="T61" fmla="*/ 7 h 690"/>
                <a:gd name="T62" fmla="*/ 25 w 344"/>
                <a:gd name="T63" fmla="*/ 5 h 690"/>
                <a:gd name="T64" fmla="*/ 22 w 344"/>
                <a:gd name="T65" fmla="*/ 4 h 690"/>
                <a:gd name="T66" fmla="*/ 15 w 344"/>
                <a:gd name="T67" fmla="*/ 5 h 690"/>
                <a:gd name="T68" fmla="*/ 6 w 344"/>
                <a:gd name="T69" fmla="*/ 14 h 690"/>
                <a:gd name="T70" fmla="*/ 5 w 344"/>
                <a:gd name="T71" fmla="*/ 27 h 690"/>
                <a:gd name="T72" fmla="*/ 8 w 344"/>
                <a:gd name="T73" fmla="*/ 37 h 690"/>
                <a:gd name="T74" fmla="*/ 11 w 344"/>
                <a:gd name="T75" fmla="*/ 42 h 690"/>
                <a:gd name="T76" fmla="*/ 15 w 344"/>
                <a:gd name="T77" fmla="*/ 48 h 690"/>
                <a:gd name="T78" fmla="*/ 20 w 344"/>
                <a:gd name="T79" fmla="*/ 56 h 690"/>
                <a:gd name="T80" fmla="*/ 22 w 344"/>
                <a:gd name="T81" fmla="*/ 63 h 690"/>
                <a:gd name="T82" fmla="*/ 21 w 344"/>
                <a:gd name="T83" fmla="*/ 70 h 690"/>
                <a:gd name="T84" fmla="*/ 18 w 344"/>
                <a:gd name="T85" fmla="*/ 85 h 690"/>
                <a:gd name="T86" fmla="*/ 16 w 344"/>
                <a:gd name="T87" fmla="*/ 86 h 690"/>
                <a:gd name="T88" fmla="*/ 14 w 344"/>
                <a:gd name="T89" fmla="*/ 85 h 690"/>
                <a:gd name="T90" fmla="*/ 14 w 344"/>
                <a:gd name="T91" fmla="*/ 85 h 690"/>
                <a:gd name="T92" fmla="*/ 14 w 344"/>
                <a:gd name="T93" fmla="*/ 85 h 6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44"/>
                <a:gd name="T142" fmla="*/ 0 h 690"/>
                <a:gd name="T143" fmla="*/ 344 w 344"/>
                <a:gd name="T144" fmla="*/ 690 h 6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44" h="690">
                  <a:moveTo>
                    <a:pt x="110" y="674"/>
                  </a:moveTo>
                  <a:lnTo>
                    <a:pt x="118" y="616"/>
                  </a:lnTo>
                  <a:lnTo>
                    <a:pt x="135" y="562"/>
                  </a:lnTo>
                  <a:lnTo>
                    <a:pt x="133" y="460"/>
                  </a:lnTo>
                  <a:lnTo>
                    <a:pt x="95" y="399"/>
                  </a:lnTo>
                  <a:lnTo>
                    <a:pt x="55" y="355"/>
                  </a:lnTo>
                  <a:lnTo>
                    <a:pt x="21" y="302"/>
                  </a:lnTo>
                  <a:lnTo>
                    <a:pt x="0" y="218"/>
                  </a:lnTo>
                  <a:lnTo>
                    <a:pt x="4" y="157"/>
                  </a:lnTo>
                  <a:lnTo>
                    <a:pt x="23" y="102"/>
                  </a:lnTo>
                  <a:lnTo>
                    <a:pt x="57" y="55"/>
                  </a:lnTo>
                  <a:lnTo>
                    <a:pt x="107" y="17"/>
                  </a:lnTo>
                  <a:lnTo>
                    <a:pt x="141" y="2"/>
                  </a:lnTo>
                  <a:lnTo>
                    <a:pt x="179" y="0"/>
                  </a:lnTo>
                  <a:lnTo>
                    <a:pt x="247" y="28"/>
                  </a:lnTo>
                  <a:lnTo>
                    <a:pt x="320" y="110"/>
                  </a:lnTo>
                  <a:lnTo>
                    <a:pt x="344" y="214"/>
                  </a:lnTo>
                  <a:lnTo>
                    <a:pt x="337" y="260"/>
                  </a:lnTo>
                  <a:lnTo>
                    <a:pt x="321" y="296"/>
                  </a:lnTo>
                  <a:lnTo>
                    <a:pt x="299" y="330"/>
                  </a:lnTo>
                  <a:lnTo>
                    <a:pt x="272" y="372"/>
                  </a:lnTo>
                  <a:lnTo>
                    <a:pt x="266" y="403"/>
                  </a:lnTo>
                  <a:lnTo>
                    <a:pt x="249" y="492"/>
                  </a:lnTo>
                  <a:lnTo>
                    <a:pt x="234" y="509"/>
                  </a:lnTo>
                  <a:lnTo>
                    <a:pt x="219" y="492"/>
                  </a:lnTo>
                  <a:lnTo>
                    <a:pt x="209" y="370"/>
                  </a:lnTo>
                  <a:lnTo>
                    <a:pt x="249" y="315"/>
                  </a:lnTo>
                  <a:lnTo>
                    <a:pt x="289" y="213"/>
                  </a:lnTo>
                  <a:lnTo>
                    <a:pt x="287" y="138"/>
                  </a:lnTo>
                  <a:lnTo>
                    <a:pt x="257" y="87"/>
                  </a:lnTo>
                  <a:lnTo>
                    <a:pt x="226" y="55"/>
                  </a:lnTo>
                  <a:lnTo>
                    <a:pt x="202" y="40"/>
                  </a:lnTo>
                  <a:lnTo>
                    <a:pt x="175" y="32"/>
                  </a:lnTo>
                  <a:lnTo>
                    <a:pt x="120" y="42"/>
                  </a:lnTo>
                  <a:lnTo>
                    <a:pt x="50" y="114"/>
                  </a:lnTo>
                  <a:lnTo>
                    <a:pt x="34" y="216"/>
                  </a:lnTo>
                  <a:lnTo>
                    <a:pt x="63" y="296"/>
                  </a:lnTo>
                  <a:lnTo>
                    <a:pt x="86" y="336"/>
                  </a:lnTo>
                  <a:lnTo>
                    <a:pt x="122" y="387"/>
                  </a:lnTo>
                  <a:lnTo>
                    <a:pt x="158" y="446"/>
                  </a:lnTo>
                  <a:lnTo>
                    <a:pt x="173" y="502"/>
                  </a:lnTo>
                  <a:lnTo>
                    <a:pt x="164" y="555"/>
                  </a:lnTo>
                  <a:lnTo>
                    <a:pt x="141" y="673"/>
                  </a:lnTo>
                  <a:lnTo>
                    <a:pt x="128" y="690"/>
                  </a:lnTo>
                  <a:lnTo>
                    <a:pt x="110" y="6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2" name="Freeform 77"/>
            <p:cNvSpPr>
              <a:spLocks/>
            </p:cNvSpPr>
            <p:nvPr/>
          </p:nvSpPr>
          <p:spPr bwMode="auto">
            <a:xfrm>
              <a:off x="3053" y="1921"/>
              <a:ext cx="88" cy="125"/>
            </a:xfrm>
            <a:custGeom>
              <a:avLst/>
              <a:gdLst>
                <a:gd name="T0" fmla="*/ 18 w 177"/>
                <a:gd name="T1" fmla="*/ 9 h 251"/>
                <a:gd name="T2" fmla="*/ 15 w 177"/>
                <a:gd name="T3" fmla="*/ 4 h 251"/>
                <a:gd name="T4" fmla="*/ 10 w 177"/>
                <a:gd name="T5" fmla="*/ 3 h 251"/>
                <a:gd name="T6" fmla="*/ 6 w 177"/>
                <a:gd name="T7" fmla="*/ 6 h 251"/>
                <a:gd name="T8" fmla="*/ 6 w 177"/>
                <a:gd name="T9" fmla="*/ 10 h 251"/>
                <a:gd name="T10" fmla="*/ 7 w 177"/>
                <a:gd name="T11" fmla="*/ 21 h 251"/>
                <a:gd name="T12" fmla="*/ 10 w 177"/>
                <a:gd name="T13" fmla="*/ 25 h 251"/>
                <a:gd name="T14" fmla="*/ 14 w 177"/>
                <a:gd name="T15" fmla="*/ 27 h 251"/>
                <a:gd name="T16" fmla="*/ 16 w 177"/>
                <a:gd name="T17" fmla="*/ 29 h 251"/>
                <a:gd name="T18" fmla="*/ 14 w 177"/>
                <a:gd name="T19" fmla="*/ 31 h 251"/>
                <a:gd name="T20" fmla="*/ 5 w 177"/>
                <a:gd name="T21" fmla="*/ 29 h 251"/>
                <a:gd name="T22" fmla="*/ 0 w 177"/>
                <a:gd name="T23" fmla="*/ 23 h 251"/>
                <a:gd name="T24" fmla="*/ 0 w 177"/>
                <a:gd name="T25" fmla="*/ 9 h 251"/>
                <a:gd name="T26" fmla="*/ 3 w 177"/>
                <a:gd name="T27" fmla="*/ 3 h 251"/>
                <a:gd name="T28" fmla="*/ 5 w 177"/>
                <a:gd name="T29" fmla="*/ 1 h 251"/>
                <a:gd name="T30" fmla="*/ 9 w 177"/>
                <a:gd name="T31" fmla="*/ 0 h 251"/>
                <a:gd name="T32" fmla="*/ 16 w 177"/>
                <a:gd name="T33" fmla="*/ 0 h 251"/>
                <a:gd name="T34" fmla="*/ 22 w 177"/>
                <a:gd name="T35" fmla="*/ 7 h 251"/>
                <a:gd name="T36" fmla="*/ 21 w 177"/>
                <a:gd name="T37" fmla="*/ 10 h 251"/>
                <a:gd name="T38" fmla="*/ 18 w 177"/>
                <a:gd name="T39" fmla="*/ 9 h 251"/>
                <a:gd name="T40" fmla="*/ 18 w 177"/>
                <a:gd name="T41" fmla="*/ 9 h 251"/>
                <a:gd name="T42" fmla="*/ 18 w 177"/>
                <a:gd name="T43" fmla="*/ 9 h 25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251"/>
                <a:gd name="T68" fmla="*/ 177 w 177"/>
                <a:gd name="T69" fmla="*/ 251 h 25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251">
                  <a:moveTo>
                    <a:pt x="148" y="76"/>
                  </a:moveTo>
                  <a:lnTo>
                    <a:pt x="120" y="38"/>
                  </a:lnTo>
                  <a:lnTo>
                    <a:pt x="82" y="30"/>
                  </a:lnTo>
                  <a:lnTo>
                    <a:pt x="53" y="53"/>
                  </a:lnTo>
                  <a:lnTo>
                    <a:pt x="48" y="85"/>
                  </a:lnTo>
                  <a:lnTo>
                    <a:pt x="61" y="169"/>
                  </a:lnTo>
                  <a:lnTo>
                    <a:pt x="84" y="205"/>
                  </a:lnTo>
                  <a:lnTo>
                    <a:pt x="118" y="220"/>
                  </a:lnTo>
                  <a:lnTo>
                    <a:pt x="131" y="237"/>
                  </a:lnTo>
                  <a:lnTo>
                    <a:pt x="114" y="251"/>
                  </a:lnTo>
                  <a:lnTo>
                    <a:pt x="46" y="234"/>
                  </a:lnTo>
                  <a:lnTo>
                    <a:pt x="0" y="188"/>
                  </a:lnTo>
                  <a:lnTo>
                    <a:pt x="2" y="74"/>
                  </a:lnTo>
                  <a:lnTo>
                    <a:pt x="27" y="28"/>
                  </a:lnTo>
                  <a:lnTo>
                    <a:pt x="46" y="11"/>
                  </a:lnTo>
                  <a:lnTo>
                    <a:pt x="72" y="0"/>
                  </a:lnTo>
                  <a:lnTo>
                    <a:pt x="133" y="7"/>
                  </a:lnTo>
                  <a:lnTo>
                    <a:pt x="177" y="61"/>
                  </a:lnTo>
                  <a:lnTo>
                    <a:pt x="169" y="81"/>
                  </a:lnTo>
                  <a:lnTo>
                    <a:pt x="148" y="7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" name="Freeform 78"/>
            <p:cNvSpPr>
              <a:spLocks/>
            </p:cNvSpPr>
            <p:nvPr/>
          </p:nvSpPr>
          <p:spPr bwMode="auto">
            <a:xfrm>
              <a:off x="3122" y="2101"/>
              <a:ext cx="55" cy="218"/>
            </a:xfrm>
            <a:custGeom>
              <a:avLst/>
              <a:gdLst>
                <a:gd name="T0" fmla="*/ 4 w 110"/>
                <a:gd name="T1" fmla="*/ 3 h 435"/>
                <a:gd name="T2" fmla="*/ 5 w 110"/>
                <a:gd name="T3" fmla="*/ 12 h 435"/>
                <a:gd name="T4" fmla="*/ 9 w 110"/>
                <a:gd name="T5" fmla="*/ 21 h 435"/>
                <a:gd name="T6" fmla="*/ 13 w 110"/>
                <a:gd name="T7" fmla="*/ 38 h 435"/>
                <a:gd name="T8" fmla="*/ 14 w 110"/>
                <a:gd name="T9" fmla="*/ 52 h 435"/>
                <a:gd name="T10" fmla="*/ 12 w 110"/>
                <a:gd name="T11" fmla="*/ 55 h 435"/>
                <a:gd name="T12" fmla="*/ 9 w 110"/>
                <a:gd name="T13" fmla="*/ 54 h 435"/>
                <a:gd name="T14" fmla="*/ 8 w 110"/>
                <a:gd name="T15" fmla="*/ 39 h 435"/>
                <a:gd name="T16" fmla="*/ 7 w 110"/>
                <a:gd name="T17" fmla="*/ 31 h 435"/>
                <a:gd name="T18" fmla="*/ 3 w 110"/>
                <a:gd name="T19" fmla="*/ 23 h 435"/>
                <a:gd name="T20" fmla="*/ 0 w 110"/>
                <a:gd name="T21" fmla="*/ 13 h 435"/>
                <a:gd name="T22" fmla="*/ 1 w 110"/>
                <a:gd name="T23" fmla="*/ 2 h 435"/>
                <a:gd name="T24" fmla="*/ 3 w 110"/>
                <a:gd name="T25" fmla="*/ 0 h 435"/>
                <a:gd name="T26" fmla="*/ 4 w 110"/>
                <a:gd name="T27" fmla="*/ 3 h 435"/>
                <a:gd name="T28" fmla="*/ 4 w 110"/>
                <a:gd name="T29" fmla="*/ 3 h 435"/>
                <a:gd name="T30" fmla="*/ 4 w 110"/>
                <a:gd name="T31" fmla="*/ 3 h 43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0"/>
                <a:gd name="T49" fmla="*/ 0 h 435"/>
                <a:gd name="T50" fmla="*/ 110 w 110"/>
                <a:gd name="T51" fmla="*/ 435 h 43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0" h="435">
                  <a:moveTo>
                    <a:pt x="30" y="17"/>
                  </a:moveTo>
                  <a:lnTo>
                    <a:pt x="38" y="93"/>
                  </a:lnTo>
                  <a:lnTo>
                    <a:pt x="68" y="165"/>
                  </a:lnTo>
                  <a:lnTo>
                    <a:pt x="104" y="304"/>
                  </a:lnTo>
                  <a:lnTo>
                    <a:pt x="110" y="410"/>
                  </a:lnTo>
                  <a:lnTo>
                    <a:pt x="89" y="435"/>
                  </a:lnTo>
                  <a:lnTo>
                    <a:pt x="70" y="431"/>
                  </a:lnTo>
                  <a:lnTo>
                    <a:pt x="64" y="306"/>
                  </a:lnTo>
                  <a:lnTo>
                    <a:pt x="51" y="243"/>
                  </a:lnTo>
                  <a:lnTo>
                    <a:pt x="26" y="184"/>
                  </a:lnTo>
                  <a:lnTo>
                    <a:pt x="0" y="103"/>
                  </a:lnTo>
                  <a:lnTo>
                    <a:pt x="2" y="13"/>
                  </a:lnTo>
                  <a:lnTo>
                    <a:pt x="19" y="0"/>
                  </a:lnTo>
                  <a:lnTo>
                    <a:pt x="30" y="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4" name="Freeform 79"/>
            <p:cNvSpPr>
              <a:spLocks/>
            </p:cNvSpPr>
            <p:nvPr/>
          </p:nvSpPr>
          <p:spPr bwMode="auto">
            <a:xfrm>
              <a:off x="2949" y="2289"/>
              <a:ext cx="77" cy="116"/>
            </a:xfrm>
            <a:custGeom>
              <a:avLst/>
              <a:gdLst>
                <a:gd name="T0" fmla="*/ 9 w 154"/>
                <a:gd name="T1" fmla="*/ 5 h 232"/>
                <a:gd name="T2" fmla="*/ 4 w 154"/>
                <a:gd name="T3" fmla="*/ 10 h 232"/>
                <a:gd name="T4" fmla="*/ 5 w 154"/>
                <a:gd name="T5" fmla="*/ 14 h 232"/>
                <a:gd name="T6" fmla="*/ 9 w 154"/>
                <a:gd name="T7" fmla="*/ 18 h 232"/>
                <a:gd name="T8" fmla="*/ 14 w 154"/>
                <a:gd name="T9" fmla="*/ 22 h 232"/>
                <a:gd name="T10" fmla="*/ 18 w 154"/>
                <a:gd name="T11" fmla="*/ 23 h 232"/>
                <a:gd name="T12" fmla="*/ 19 w 154"/>
                <a:gd name="T13" fmla="*/ 29 h 232"/>
                <a:gd name="T14" fmla="*/ 11 w 154"/>
                <a:gd name="T15" fmla="*/ 26 h 232"/>
                <a:gd name="T16" fmla="*/ 5 w 154"/>
                <a:gd name="T17" fmla="*/ 22 h 232"/>
                <a:gd name="T18" fmla="*/ 0 w 154"/>
                <a:gd name="T19" fmla="*/ 15 h 232"/>
                <a:gd name="T20" fmla="*/ 1 w 154"/>
                <a:gd name="T21" fmla="*/ 7 h 232"/>
                <a:gd name="T22" fmla="*/ 8 w 154"/>
                <a:gd name="T23" fmla="*/ 0 h 232"/>
                <a:gd name="T24" fmla="*/ 9 w 154"/>
                <a:gd name="T25" fmla="*/ 5 h 232"/>
                <a:gd name="T26" fmla="*/ 9 w 154"/>
                <a:gd name="T27" fmla="*/ 5 h 232"/>
                <a:gd name="T28" fmla="*/ 9 w 154"/>
                <a:gd name="T29" fmla="*/ 5 h 23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54"/>
                <a:gd name="T46" fmla="*/ 0 h 232"/>
                <a:gd name="T47" fmla="*/ 154 w 154"/>
                <a:gd name="T48" fmla="*/ 232 h 23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54" h="232">
                  <a:moveTo>
                    <a:pt x="70" y="33"/>
                  </a:moveTo>
                  <a:lnTo>
                    <a:pt x="32" y="74"/>
                  </a:lnTo>
                  <a:lnTo>
                    <a:pt x="36" y="105"/>
                  </a:lnTo>
                  <a:lnTo>
                    <a:pt x="68" y="143"/>
                  </a:lnTo>
                  <a:lnTo>
                    <a:pt x="114" y="170"/>
                  </a:lnTo>
                  <a:lnTo>
                    <a:pt x="139" y="181"/>
                  </a:lnTo>
                  <a:lnTo>
                    <a:pt x="154" y="232"/>
                  </a:lnTo>
                  <a:lnTo>
                    <a:pt x="85" y="202"/>
                  </a:lnTo>
                  <a:lnTo>
                    <a:pt x="34" y="171"/>
                  </a:lnTo>
                  <a:lnTo>
                    <a:pt x="0" y="114"/>
                  </a:lnTo>
                  <a:lnTo>
                    <a:pt x="4" y="52"/>
                  </a:lnTo>
                  <a:lnTo>
                    <a:pt x="64" y="0"/>
                  </a:lnTo>
                  <a:lnTo>
                    <a:pt x="70" y="3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5" name="Freeform 80"/>
            <p:cNvSpPr>
              <a:spLocks/>
            </p:cNvSpPr>
            <p:nvPr/>
          </p:nvSpPr>
          <p:spPr bwMode="auto">
            <a:xfrm>
              <a:off x="3281" y="1927"/>
              <a:ext cx="52" cy="106"/>
            </a:xfrm>
            <a:custGeom>
              <a:avLst/>
              <a:gdLst>
                <a:gd name="T0" fmla="*/ 8 w 105"/>
                <a:gd name="T1" fmla="*/ 0 h 213"/>
                <a:gd name="T2" fmla="*/ 13 w 105"/>
                <a:gd name="T3" fmla="*/ 4 h 213"/>
                <a:gd name="T4" fmla="*/ 13 w 105"/>
                <a:gd name="T5" fmla="*/ 7 h 213"/>
                <a:gd name="T6" fmla="*/ 9 w 105"/>
                <a:gd name="T7" fmla="*/ 11 h 213"/>
                <a:gd name="T8" fmla="*/ 11 w 105"/>
                <a:gd name="T9" fmla="*/ 17 h 213"/>
                <a:gd name="T10" fmla="*/ 10 w 105"/>
                <a:gd name="T11" fmla="*/ 21 h 213"/>
                <a:gd name="T12" fmla="*/ 2 w 105"/>
                <a:gd name="T13" fmla="*/ 26 h 213"/>
                <a:gd name="T14" fmla="*/ 0 w 105"/>
                <a:gd name="T15" fmla="*/ 21 h 213"/>
                <a:gd name="T16" fmla="*/ 8 w 105"/>
                <a:gd name="T17" fmla="*/ 17 h 213"/>
                <a:gd name="T18" fmla="*/ 6 w 105"/>
                <a:gd name="T19" fmla="*/ 11 h 213"/>
                <a:gd name="T20" fmla="*/ 9 w 105"/>
                <a:gd name="T21" fmla="*/ 6 h 213"/>
                <a:gd name="T22" fmla="*/ 6 w 105"/>
                <a:gd name="T23" fmla="*/ 0 h 213"/>
                <a:gd name="T24" fmla="*/ 8 w 105"/>
                <a:gd name="T25" fmla="*/ 0 h 213"/>
                <a:gd name="T26" fmla="*/ 8 w 105"/>
                <a:gd name="T27" fmla="*/ 0 h 213"/>
                <a:gd name="T28" fmla="*/ 8 w 105"/>
                <a:gd name="T29" fmla="*/ 0 h 2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5"/>
                <a:gd name="T46" fmla="*/ 0 h 213"/>
                <a:gd name="T47" fmla="*/ 105 w 105"/>
                <a:gd name="T48" fmla="*/ 213 h 2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5" h="213">
                  <a:moveTo>
                    <a:pt x="69" y="0"/>
                  </a:moveTo>
                  <a:lnTo>
                    <a:pt x="105" y="38"/>
                  </a:lnTo>
                  <a:lnTo>
                    <a:pt x="105" y="59"/>
                  </a:lnTo>
                  <a:lnTo>
                    <a:pt x="76" y="91"/>
                  </a:lnTo>
                  <a:lnTo>
                    <a:pt x="90" y="141"/>
                  </a:lnTo>
                  <a:lnTo>
                    <a:pt x="80" y="173"/>
                  </a:lnTo>
                  <a:lnTo>
                    <a:pt x="19" y="213"/>
                  </a:lnTo>
                  <a:lnTo>
                    <a:pt x="0" y="175"/>
                  </a:lnTo>
                  <a:lnTo>
                    <a:pt x="65" y="143"/>
                  </a:lnTo>
                  <a:lnTo>
                    <a:pt x="54" y="91"/>
                  </a:lnTo>
                  <a:lnTo>
                    <a:pt x="74" y="50"/>
                  </a:lnTo>
                  <a:lnTo>
                    <a:pt x="52" y="6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6" name="Freeform 81"/>
            <p:cNvSpPr>
              <a:spLocks/>
            </p:cNvSpPr>
            <p:nvPr/>
          </p:nvSpPr>
          <p:spPr bwMode="auto">
            <a:xfrm>
              <a:off x="3516" y="2268"/>
              <a:ext cx="1228" cy="99"/>
            </a:xfrm>
            <a:custGeom>
              <a:avLst/>
              <a:gdLst>
                <a:gd name="T0" fmla="*/ 2 w 2456"/>
                <a:gd name="T1" fmla="*/ 21 h 197"/>
                <a:gd name="T2" fmla="*/ 28 w 2456"/>
                <a:gd name="T3" fmla="*/ 18 h 197"/>
                <a:gd name="T4" fmla="*/ 55 w 2456"/>
                <a:gd name="T5" fmla="*/ 16 h 197"/>
                <a:gd name="T6" fmla="*/ 89 w 2456"/>
                <a:gd name="T7" fmla="*/ 12 h 197"/>
                <a:gd name="T8" fmla="*/ 105 w 2456"/>
                <a:gd name="T9" fmla="*/ 9 h 197"/>
                <a:gd name="T10" fmla="*/ 123 w 2456"/>
                <a:gd name="T11" fmla="*/ 5 h 197"/>
                <a:gd name="T12" fmla="*/ 155 w 2456"/>
                <a:gd name="T13" fmla="*/ 3 h 197"/>
                <a:gd name="T14" fmla="*/ 212 w 2456"/>
                <a:gd name="T15" fmla="*/ 0 h 197"/>
                <a:gd name="T16" fmla="*/ 270 w 2456"/>
                <a:gd name="T17" fmla="*/ 1 h 197"/>
                <a:gd name="T18" fmla="*/ 282 w 2456"/>
                <a:gd name="T19" fmla="*/ 1 h 197"/>
                <a:gd name="T20" fmla="*/ 303 w 2456"/>
                <a:gd name="T21" fmla="*/ 3 h 197"/>
                <a:gd name="T22" fmla="*/ 306 w 2456"/>
                <a:gd name="T23" fmla="*/ 4 h 197"/>
                <a:gd name="T24" fmla="*/ 307 w 2456"/>
                <a:gd name="T25" fmla="*/ 8 h 197"/>
                <a:gd name="T26" fmla="*/ 306 w 2456"/>
                <a:gd name="T27" fmla="*/ 10 h 197"/>
                <a:gd name="T28" fmla="*/ 302 w 2456"/>
                <a:gd name="T29" fmla="*/ 11 h 197"/>
                <a:gd name="T30" fmla="*/ 282 w 2456"/>
                <a:gd name="T31" fmla="*/ 10 h 197"/>
                <a:gd name="T32" fmla="*/ 270 w 2456"/>
                <a:gd name="T33" fmla="*/ 10 h 197"/>
                <a:gd name="T34" fmla="*/ 212 w 2456"/>
                <a:gd name="T35" fmla="*/ 9 h 197"/>
                <a:gd name="T36" fmla="*/ 155 w 2456"/>
                <a:gd name="T37" fmla="*/ 11 h 197"/>
                <a:gd name="T38" fmla="*/ 125 w 2456"/>
                <a:gd name="T39" fmla="*/ 13 h 197"/>
                <a:gd name="T40" fmla="*/ 107 w 2456"/>
                <a:gd name="T41" fmla="*/ 17 h 197"/>
                <a:gd name="T42" fmla="*/ 90 w 2456"/>
                <a:gd name="T43" fmla="*/ 19 h 197"/>
                <a:gd name="T44" fmla="*/ 55 w 2456"/>
                <a:gd name="T45" fmla="*/ 22 h 197"/>
                <a:gd name="T46" fmla="*/ 2 w 2456"/>
                <a:gd name="T47" fmla="*/ 25 h 197"/>
                <a:gd name="T48" fmla="*/ 0 w 2456"/>
                <a:gd name="T49" fmla="*/ 23 h 197"/>
                <a:gd name="T50" fmla="*/ 2 w 2456"/>
                <a:gd name="T51" fmla="*/ 21 h 197"/>
                <a:gd name="T52" fmla="*/ 2 w 2456"/>
                <a:gd name="T53" fmla="*/ 21 h 197"/>
                <a:gd name="T54" fmla="*/ 2 w 2456"/>
                <a:gd name="T55" fmla="*/ 21 h 197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456"/>
                <a:gd name="T85" fmla="*/ 0 h 197"/>
                <a:gd name="T86" fmla="*/ 2456 w 2456"/>
                <a:gd name="T87" fmla="*/ 197 h 197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456" h="197">
                  <a:moveTo>
                    <a:pt x="15" y="167"/>
                  </a:moveTo>
                  <a:lnTo>
                    <a:pt x="226" y="144"/>
                  </a:lnTo>
                  <a:lnTo>
                    <a:pt x="437" y="123"/>
                  </a:lnTo>
                  <a:lnTo>
                    <a:pt x="713" y="93"/>
                  </a:lnTo>
                  <a:lnTo>
                    <a:pt x="842" y="68"/>
                  </a:lnTo>
                  <a:lnTo>
                    <a:pt x="988" y="38"/>
                  </a:lnTo>
                  <a:lnTo>
                    <a:pt x="1237" y="19"/>
                  </a:lnTo>
                  <a:lnTo>
                    <a:pt x="1696" y="0"/>
                  </a:lnTo>
                  <a:lnTo>
                    <a:pt x="2156" y="5"/>
                  </a:lnTo>
                  <a:lnTo>
                    <a:pt x="2251" y="5"/>
                  </a:lnTo>
                  <a:lnTo>
                    <a:pt x="2424" y="17"/>
                  </a:lnTo>
                  <a:lnTo>
                    <a:pt x="2448" y="30"/>
                  </a:lnTo>
                  <a:lnTo>
                    <a:pt x="2456" y="57"/>
                  </a:lnTo>
                  <a:lnTo>
                    <a:pt x="2445" y="79"/>
                  </a:lnTo>
                  <a:lnTo>
                    <a:pt x="2416" y="87"/>
                  </a:lnTo>
                  <a:lnTo>
                    <a:pt x="2251" y="76"/>
                  </a:lnTo>
                  <a:lnTo>
                    <a:pt x="2156" y="76"/>
                  </a:lnTo>
                  <a:lnTo>
                    <a:pt x="1699" y="68"/>
                  </a:lnTo>
                  <a:lnTo>
                    <a:pt x="1241" y="87"/>
                  </a:lnTo>
                  <a:lnTo>
                    <a:pt x="1002" y="104"/>
                  </a:lnTo>
                  <a:lnTo>
                    <a:pt x="853" y="133"/>
                  </a:lnTo>
                  <a:lnTo>
                    <a:pt x="720" y="152"/>
                  </a:lnTo>
                  <a:lnTo>
                    <a:pt x="441" y="174"/>
                  </a:lnTo>
                  <a:lnTo>
                    <a:pt x="17" y="197"/>
                  </a:lnTo>
                  <a:lnTo>
                    <a:pt x="0" y="182"/>
                  </a:lnTo>
                  <a:lnTo>
                    <a:pt x="15" y="16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7" name="Freeform 82"/>
            <p:cNvSpPr>
              <a:spLocks/>
            </p:cNvSpPr>
            <p:nvPr/>
          </p:nvSpPr>
          <p:spPr bwMode="auto">
            <a:xfrm>
              <a:off x="4680" y="2278"/>
              <a:ext cx="78" cy="376"/>
            </a:xfrm>
            <a:custGeom>
              <a:avLst/>
              <a:gdLst>
                <a:gd name="T0" fmla="*/ 20 w 156"/>
                <a:gd name="T1" fmla="*/ 5 h 751"/>
                <a:gd name="T2" fmla="*/ 18 w 156"/>
                <a:gd name="T3" fmla="*/ 31 h 751"/>
                <a:gd name="T4" fmla="*/ 13 w 156"/>
                <a:gd name="T5" fmla="*/ 57 h 751"/>
                <a:gd name="T6" fmla="*/ 11 w 156"/>
                <a:gd name="T7" fmla="*/ 74 h 751"/>
                <a:gd name="T8" fmla="*/ 7 w 156"/>
                <a:gd name="T9" fmla="*/ 94 h 751"/>
                <a:gd name="T10" fmla="*/ 0 w 156"/>
                <a:gd name="T11" fmla="*/ 81 h 751"/>
                <a:gd name="T12" fmla="*/ 2 w 156"/>
                <a:gd name="T13" fmla="*/ 70 h 751"/>
                <a:gd name="T14" fmla="*/ 6 w 156"/>
                <a:gd name="T15" fmla="*/ 56 h 751"/>
                <a:gd name="T16" fmla="*/ 10 w 156"/>
                <a:gd name="T17" fmla="*/ 5 h 751"/>
                <a:gd name="T18" fmla="*/ 12 w 156"/>
                <a:gd name="T19" fmla="*/ 1 h 751"/>
                <a:gd name="T20" fmla="*/ 15 w 156"/>
                <a:gd name="T21" fmla="*/ 0 h 751"/>
                <a:gd name="T22" fmla="*/ 20 w 156"/>
                <a:gd name="T23" fmla="*/ 5 h 751"/>
                <a:gd name="T24" fmla="*/ 20 w 156"/>
                <a:gd name="T25" fmla="*/ 5 h 75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6"/>
                <a:gd name="T40" fmla="*/ 0 h 751"/>
                <a:gd name="T41" fmla="*/ 156 w 156"/>
                <a:gd name="T42" fmla="*/ 751 h 75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6" h="751">
                  <a:moveTo>
                    <a:pt x="156" y="35"/>
                  </a:moveTo>
                  <a:lnTo>
                    <a:pt x="138" y="244"/>
                  </a:lnTo>
                  <a:lnTo>
                    <a:pt x="106" y="453"/>
                  </a:lnTo>
                  <a:lnTo>
                    <a:pt x="85" y="586"/>
                  </a:lnTo>
                  <a:lnTo>
                    <a:pt x="60" y="751"/>
                  </a:lnTo>
                  <a:lnTo>
                    <a:pt x="0" y="645"/>
                  </a:lnTo>
                  <a:lnTo>
                    <a:pt x="17" y="555"/>
                  </a:lnTo>
                  <a:lnTo>
                    <a:pt x="49" y="443"/>
                  </a:lnTo>
                  <a:lnTo>
                    <a:pt x="83" y="35"/>
                  </a:lnTo>
                  <a:lnTo>
                    <a:pt x="95" y="8"/>
                  </a:lnTo>
                  <a:lnTo>
                    <a:pt x="119" y="0"/>
                  </a:lnTo>
                  <a:lnTo>
                    <a:pt x="156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8" name="Freeform 83"/>
            <p:cNvSpPr>
              <a:spLocks/>
            </p:cNvSpPr>
            <p:nvPr/>
          </p:nvSpPr>
          <p:spPr bwMode="auto">
            <a:xfrm>
              <a:off x="4284" y="2379"/>
              <a:ext cx="36" cy="126"/>
            </a:xfrm>
            <a:custGeom>
              <a:avLst/>
              <a:gdLst>
                <a:gd name="T0" fmla="*/ 10 w 70"/>
                <a:gd name="T1" fmla="*/ 3 h 253"/>
                <a:gd name="T2" fmla="*/ 7 w 70"/>
                <a:gd name="T3" fmla="*/ 12 h 253"/>
                <a:gd name="T4" fmla="*/ 4 w 70"/>
                <a:gd name="T5" fmla="*/ 29 h 253"/>
                <a:gd name="T6" fmla="*/ 3 w 70"/>
                <a:gd name="T7" fmla="*/ 31 h 253"/>
                <a:gd name="T8" fmla="*/ 1 w 70"/>
                <a:gd name="T9" fmla="*/ 29 h 253"/>
                <a:gd name="T10" fmla="*/ 0 w 70"/>
                <a:gd name="T11" fmla="*/ 11 h 253"/>
                <a:gd name="T12" fmla="*/ 4 w 70"/>
                <a:gd name="T13" fmla="*/ 1 h 253"/>
                <a:gd name="T14" fmla="*/ 6 w 70"/>
                <a:gd name="T15" fmla="*/ 0 h 253"/>
                <a:gd name="T16" fmla="*/ 8 w 70"/>
                <a:gd name="T17" fmla="*/ 0 h 253"/>
                <a:gd name="T18" fmla="*/ 10 w 70"/>
                <a:gd name="T19" fmla="*/ 3 h 253"/>
                <a:gd name="T20" fmla="*/ 10 w 70"/>
                <a:gd name="T21" fmla="*/ 3 h 253"/>
                <a:gd name="T22" fmla="*/ 10 w 70"/>
                <a:gd name="T23" fmla="*/ 3 h 2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0"/>
                <a:gd name="T37" fmla="*/ 0 h 253"/>
                <a:gd name="T38" fmla="*/ 70 w 70"/>
                <a:gd name="T39" fmla="*/ 253 h 25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0" h="253">
                  <a:moveTo>
                    <a:pt x="70" y="30"/>
                  </a:moveTo>
                  <a:lnTo>
                    <a:pt x="51" y="97"/>
                  </a:lnTo>
                  <a:lnTo>
                    <a:pt x="32" y="239"/>
                  </a:lnTo>
                  <a:lnTo>
                    <a:pt x="17" y="253"/>
                  </a:lnTo>
                  <a:lnTo>
                    <a:pt x="4" y="238"/>
                  </a:lnTo>
                  <a:lnTo>
                    <a:pt x="0" y="93"/>
                  </a:lnTo>
                  <a:lnTo>
                    <a:pt x="26" y="13"/>
                  </a:lnTo>
                  <a:lnTo>
                    <a:pt x="40" y="0"/>
                  </a:lnTo>
                  <a:lnTo>
                    <a:pt x="57" y="0"/>
                  </a:lnTo>
                  <a:lnTo>
                    <a:pt x="70" y="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9" name="Freeform 84"/>
            <p:cNvSpPr>
              <a:spLocks/>
            </p:cNvSpPr>
            <p:nvPr/>
          </p:nvSpPr>
          <p:spPr bwMode="auto">
            <a:xfrm>
              <a:off x="4299" y="2362"/>
              <a:ext cx="384" cy="32"/>
            </a:xfrm>
            <a:custGeom>
              <a:avLst/>
              <a:gdLst>
                <a:gd name="T0" fmla="*/ 3 w 768"/>
                <a:gd name="T1" fmla="*/ 2 h 64"/>
                <a:gd name="T2" fmla="*/ 35 w 768"/>
                <a:gd name="T3" fmla="*/ 0 h 64"/>
                <a:gd name="T4" fmla="*/ 66 w 768"/>
                <a:gd name="T5" fmla="*/ 1 h 64"/>
                <a:gd name="T6" fmla="*/ 95 w 768"/>
                <a:gd name="T7" fmla="*/ 4 h 64"/>
                <a:gd name="T8" fmla="*/ 96 w 768"/>
                <a:gd name="T9" fmla="*/ 6 h 64"/>
                <a:gd name="T10" fmla="*/ 95 w 768"/>
                <a:gd name="T11" fmla="*/ 8 h 64"/>
                <a:gd name="T12" fmla="*/ 66 w 768"/>
                <a:gd name="T13" fmla="*/ 8 h 64"/>
                <a:gd name="T14" fmla="*/ 35 w 768"/>
                <a:gd name="T15" fmla="*/ 6 h 64"/>
                <a:gd name="T16" fmla="*/ 4 w 768"/>
                <a:gd name="T17" fmla="*/ 8 h 64"/>
                <a:gd name="T18" fmla="*/ 0 w 768"/>
                <a:gd name="T19" fmla="*/ 6 h 64"/>
                <a:gd name="T20" fmla="*/ 1 w 768"/>
                <a:gd name="T21" fmla="*/ 3 h 64"/>
                <a:gd name="T22" fmla="*/ 3 w 768"/>
                <a:gd name="T23" fmla="*/ 2 h 64"/>
                <a:gd name="T24" fmla="*/ 3 w 768"/>
                <a:gd name="T25" fmla="*/ 2 h 64"/>
                <a:gd name="T26" fmla="*/ 3 w 768"/>
                <a:gd name="T27" fmla="*/ 2 h 6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68"/>
                <a:gd name="T43" fmla="*/ 0 h 64"/>
                <a:gd name="T44" fmla="*/ 768 w 768"/>
                <a:gd name="T45" fmla="*/ 64 h 6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68" h="64">
                  <a:moveTo>
                    <a:pt x="21" y="19"/>
                  </a:moveTo>
                  <a:lnTo>
                    <a:pt x="274" y="0"/>
                  </a:lnTo>
                  <a:lnTo>
                    <a:pt x="527" y="7"/>
                  </a:lnTo>
                  <a:lnTo>
                    <a:pt x="755" y="36"/>
                  </a:lnTo>
                  <a:lnTo>
                    <a:pt x="768" y="51"/>
                  </a:lnTo>
                  <a:lnTo>
                    <a:pt x="753" y="64"/>
                  </a:lnTo>
                  <a:lnTo>
                    <a:pt x="525" y="64"/>
                  </a:lnTo>
                  <a:lnTo>
                    <a:pt x="276" y="51"/>
                  </a:lnTo>
                  <a:lnTo>
                    <a:pt x="29" y="64"/>
                  </a:lnTo>
                  <a:lnTo>
                    <a:pt x="0" y="45"/>
                  </a:lnTo>
                  <a:lnTo>
                    <a:pt x="4" y="28"/>
                  </a:lnTo>
                  <a:lnTo>
                    <a:pt x="21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0" name="Freeform 85"/>
            <p:cNvSpPr>
              <a:spLocks/>
            </p:cNvSpPr>
            <p:nvPr/>
          </p:nvSpPr>
          <p:spPr bwMode="auto">
            <a:xfrm>
              <a:off x="4432" y="2430"/>
              <a:ext cx="217" cy="63"/>
            </a:xfrm>
            <a:custGeom>
              <a:avLst/>
              <a:gdLst>
                <a:gd name="T0" fmla="*/ 5 w 436"/>
                <a:gd name="T1" fmla="*/ 4 h 125"/>
                <a:gd name="T2" fmla="*/ 3 w 436"/>
                <a:gd name="T3" fmla="*/ 12 h 125"/>
                <a:gd name="T4" fmla="*/ 9 w 436"/>
                <a:gd name="T5" fmla="*/ 9 h 125"/>
                <a:gd name="T6" fmla="*/ 11 w 436"/>
                <a:gd name="T7" fmla="*/ 4 h 125"/>
                <a:gd name="T8" fmla="*/ 12 w 436"/>
                <a:gd name="T9" fmla="*/ 2 h 125"/>
                <a:gd name="T10" fmla="*/ 15 w 436"/>
                <a:gd name="T11" fmla="*/ 1 h 125"/>
                <a:gd name="T12" fmla="*/ 24 w 436"/>
                <a:gd name="T13" fmla="*/ 0 h 125"/>
                <a:gd name="T14" fmla="*/ 43 w 436"/>
                <a:gd name="T15" fmla="*/ 0 h 125"/>
                <a:gd name="T16" fmla="*/ 52 w 436"/>
                <a:gd name="T17" fmla="*/ 3 h 125"/>
                <a:gd name="T18" fmla="*/ 54 w 436"/>
                <a:gd name="T19" fmla="*/ 4 h 125"/>
                <a:gd name="T20" fmla="*/ 52 w 436"/>
                <a:gd name="T21" fmla="*/ 6 h 125"/>
                <a:gd name="T22" fmla="*/ 43 w 436"/>
                <a:gd name="T23" fmla="*/ 9 h 125"/>
                <a:gd name="T24" fmla="*/ 24 w 436"/>
                <a:gd name="T25" fmla="*/ 9 h 125"/>
                <a:gd name="T26" fmla="*/ 18 w 436"/>
                <a:gd name="T27" fmla="*/ 8 h 125"/>
                <a:gd name="T28" fmla="*/ 15 w 436"/>
                <a:gd name="T29" fmla="*/ 12 h 125"/>
                <a:gd name="T30" fmla="*/ 11 w 436"/>
                <a:gd name="T31" fmla="*/ 14 h 125"/>
                <a:gd name="T32" fmla="*/ 2 w 436"/>
                <a:gd name="T33" fmla="*/ 16 h 125"/>
                <a:gd name="T34" fmla="*/ 0 w 436"/>
                <a:gd name="T35" fmla="*/ 14 h 125"/>
                <a:gd name="T36" fmla="*/ 1 w 436"/>
                <a:gd name="T37" fmla="*/ 3 h 125"/>
                <a:gd name="T38" fmla="*/ 4 w 436"/>
                <a:gd name="T39" fmla="*/ 2 h 125"/>
                <a:gd name="T40" fmla="*/ 5 w 436"/>
                <a:gd name="T41" fmla="*/ 4 h 125"/>
                <a:gd name="T42" fmla="*/ 5 w 436"/>
                <a:gd name="T43" fmla="*/ 4 h 125"/>
                <a:gd name="T44" fmla="*/ 5 w 436"/>
                <a:gd name="T45" fmla="*/ 4 h 12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436"/>
                <a:gd name="T70" fmla="*/ 0 h 125"/>
                <a:gd name="T71" fmla="*/ 436 w 436"/>
                <a:gd name="T72" fmla="*/ 125 h 125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436" h="125">
                  <a:moveTo>
                    <a:pt x="40" y="30"/>
                  </a:moveTo>
                  <a:lnTo>
                    <a:pt x="31" y="91"/>
                  </a:lnTo>
                  <a:lnTo>
                    <a:pt x="73" y="70"/>
                  </a:lnTo>
                  <a:lnTo>
                    <a:pt x="94" y="30"/>
                  </a:lnTo>
                  <a:lnTo>
                    <a:pt x="101" y="9"/>
                  </a:lnTo>
                  <a:lnTo>
                    <a:pt x="122" y="1"/>
                  </a:lnTo>
                  <a:lnTo>
                    <a:pt x="196" y="0"/>
                  </a:lnTo>
                  <a:lnTo>
                    <a:pt x="345" y="0"/>
                  </a:lnTo>
                  <a:lnTo>
                    <a:pt x="421" y="17"/>
                  </a:lnTo>
                  <a:lnTo>
                    <a:pt x="436" y="30"/>
                  </a:lnTo>
                  <a:lnTo>
                    <a:pt x="421" y="43"/>
                  </a:lnTo>
                  <a:lnTo>
                    <a:pt x="345" y="66"/>
                  </a:lnTo>
                  <a:lnTo>
                    <a:pt x="196" y="66"/>
                  </a:lnTo>
                  <a:lnTo>
                    <a:pt x="145" y="64"/>
                  </a:lnTo>
                  <a:lnTo>
                    <a:pt x="124" y="91"/>
                  </a:lnTo>
                  <a:lnTo>
                    <a:pt x="92" y="110"/>
                  </a:lnTo>
                  <a:lnTo>
                    <a:pt x="16" y="125"/>
                  </a:lnTo>
                  <a:lnTo>
                    <a:pt x="0" y="112"/>
                  </a:lnTo>
                  <a:lnTo>
                    <a:pt x="14" y="19"/>
                  </a:lnTo>
                  <a:lnTo>
                    <a:pt x="33" y="11"/>
                  </a:lnTo>
                  <a:lnTo>
                    <a:pt x="40" y="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1" name="Freeform 86"/>
            <p:cNvSpPr>
              <a:spLocks/>
            </p:cNvSpPr>
            <p:nvPr/>
          </p:nvSpPr>
          <p:spPr bwMode="auto">
            <a:xfrm>
              <a:off x="3441" y="2468"/>
              <a:ext cx="1173" cy="83"/>
            </a:xfrm>
            <a:custGeom>
              <a:avLst/>
              <a:gdLst>
                <a:gd name="T0" fmla="*/ 2 w 2345"/>
                <a:gd name="T1" fmla="*/ 0 h 165"/>
                <a:gd name="T2" fmla="*/ 75 w 2345"/>
                <a:gd name="T3" fmla="*/ 3 h 165"/>
                <a:gd name="T4" fmla="*/ 213 w 2345"/>
                <a:gd name="T5" fmla="*/ 8 h 165"/>
                <a:gd name="T6" fmla="*/ 253 w 2345"/>
                <a:gd name="T7" fmla="*/ 10 h 165"/>
                <a:gd name="T8" fmla="*/ 289 w 2345"/>
                <a:gd name="T9" fmla="*/ 12 h 165"/>
                <a:gd name="T10" fmla="*/ 293 w 2345"/>
                <a:gd name="T11" fmla="*/ 13 h 165"/>
                <a:gd name="T12" fmla="*/ 294 w 2345"/>
                <a:gd name="T13" fmla="*/ 17 h 165"/>
                <a:gd name="T14" fmla="*/ 293 w 2345"/>
                <a:gd name="T15" fmla="*/ 20 h 165"/>
                <a:gd name="T16" fmla="*/ 289 w 2345"/>
                <a:gd name="T17" fmla="*/ 21 h 165"/>
                <a:gd name="T18" fmla="*/ 253 w 2345"/>
                <a:gd name="T19" fmla="*/ 19 h 165"/>
                <a:gd name="T20" fmla="*/ 213 w 2345"/>
                <a:gd name="T21" fmla="*/ 17 h 165"/>
                <a:gd name="T22" fmla="*/ 74 w 2345"/>
                <a:gd name="T23" fmla="*/ 9 h 165"/>
                <a:gd name="T24" fmla="*/ 38 w 2345"/>
                <a:gd name="T25" fmla="*/ 6 h 165"/>
                <a:gd name="T26" fmla="*/ 2 w 2345"/>
                <a:gd name="T27" fmla="*/ 4 h 165"/>
                <a:gd name="T28" fmla="*/ 0 w 2345"/>
                <a:gd name="T29" fmla="*/ 2 h 165"/>
                <a:gd name="T30" fmla="*/ 2 w 2345"/>
                <a:gd name="T31" fmla="*/ 0 h 165"/>
                <a:gd name="T32" fmla="*/ 2 w 2345"/>
                <a:gd name="T33" fmla="*/ 0 h 165"/>
                <a:gd name="T34" fmla="*/ 2 w 2345"/>
                <a:gd name="T35" fmla="*/ 0 h 16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345"/>
                <a:gd name="T55" fmla="*/ 0 h 165"/>
                <a:gd name="T56" fmla="*/ 2345 w 2345"/>
                <a:gd name="T57" fmla="*/ 165 h 16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345" h="165">
                  <a:moveTo>
                    <a:pt x="15" y="0"/>
                  </a:moveTo>
                  <a:lnTo>
                    <a:pt x="595" y="19"/>
                  </a:lnTo>
                  <a:lnTo>
                    <a:pt x="1703" y="64"/>
                  </a:lnTo>
                  <a:lnTo>
                    <a:pt x="2024" y="76"/>
                  </a:lnTo>
                  <a:lnTo>
                    <a:pt x="2311" y="95"/>
                  </a:lnTo>
                  <a:lnTo>
                    <a:pt x="2338" y="104"/>
                  </a:lnTo>
                  <a:lnTo>
                    <a:pt x="2345" y="129"/>
                  </a:lnTo>
                  <a:lnTo>
                    <a:pt x="2338" y="154"/>
                  </a:lnTo>
                  <a:lnTo>
                    <a:pt x="2311" y="165"/>
                  </a:lnTo>
                  <a:lnTo>
                    <a:pt x="2019" y="146"/>
                  </a:lnTo>
                  <a:lnTo>
                    <a:pt x="1697" y="135"/>
                  </a:lnTo>
                  <a:lnTo>
                    <a:pt x="591" y="70"/>
                  </a:lnTo>
                  <a:lnTo>
                    <a:pt x="302" y="43"/>
                  </a:lnTo>
                  <a:lnTo>
                    <a:pt x="15" y="28"/>
                  </a:lnTo>
                  <a:lnTo>
                    <a:pt x="0" y="13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2" name="Freeform 87"/>
            <p:cNvSpPr>
              <a:spLocks/>
            </p:cNvSpPr>
            <p:nvPr/>
          </p:nvSpPr>
          <p:spPr bwMode="auto">
            <a:xfrm>
              <a:off x="3266" y="2718"/>
              <a:ext cx="1069" cy="64"/>
            </a:xfrm>
            <a:custGeom>
              <a:avLst/>
              <a:gdLst>
                <a:gd name="T0" fmla="*/ 3 w 2137"/>
                <a:gd name="T1" fmla="*/ 1 h 127"/>
                <a:gd name="T2" fmla="*/ 52 w 2137"/>
                <a:gd name="T3" fmla="*/ 0 h 127"/>
                <a:gd name="T4" fmla="*/ 131 w 2137"/>
                <a:gd name="T5" fmla="*/ 3 h 127"/>
                <a:gd name="T6" fmla="*/ 169 w 2137"/>
                <a:gd name="T7" fmla="*/ 5 h 127"/>
                <a:gd name="T8" fmla="*/ 211 w 2137"/>
                <a:gd name="T9" fmla="*/ 7 h 127"/>
                <a:gd name="T10" fmla="*/ 239 w 2137"/>
                <a:gd name="T11" fmla="*/ 9 h 127"/>
                <a:gd name="T12" fmla="*/ 266 w 2137"/>
                <a:gd name="T13" fmla="*/ 11 h 127"/>
                <a:gd name="T14" fmla="*/ 268 w 2137"/>
                <a:gd name="T15" fmla="*/ 12 h 127"/>
                <a:gd name="T16" fmla="*/ 266 w 2137"/>
                <a:gd name="T17" fmla="*/ 14 h 127"/>
                <a:gd name="T18" fmla="*/ 238 w 2137"/>
                <a:gd name="T19" fmla="*/ 15 h 127"/>
                <a:gd name="T20" fmla="*/ 211 w 2137"/>
                <a:gd name="T21" fmla="*/ 16 h 127"/>
                <a:gd name="T22" fmla="*/ 131 w 2137"/>
                <a:gd name="T23" fmla="*/ 12 h 127"/>
                <a:gd name="T24" fmla="*/ 94 w 2137"/>
                <a:gd name="T25" fmla="*/ 10 h 127"/>
                <a:gd name="T26" fmla="*/ 52 w 2137"/>
                <a:gd name="T27" fmla="*/ 10 h 127"/>
                <a:gd name="T28" fmla="*/ 3 w 2137"/>
                <a:gd name="T29" fmla="*/ 7 h 127"/>
                <a:gd name="T30" fmla="*/ 0 w 2137"/>
                <a:gd name="T31" fmla="*/ 4 h 127"/>
                <a:gd name="T32" fmla="*/ 1 w 2137"/>
                <a:gd name="T33" fmla="*/ 2 h 127"/>
                <a:gd name="T34" fmla="*/ 3 w 2137"/>
                <a:gd name="T35" fmla="*/ 1 h 127"/>
                <a:gd name="T36" fmla="*/ 3 w 2137"/>
                <a:gd name="T37" fmla="*/ 1 h 127"/>
                <a:gd name="T38" fmla="*/ 3 w 2137"/>
                <a:gd name="T39" fmla="*/ 1 h 12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137"/>
                <a:gd name="T61" fmla="*/ 0 h 127"/>
                <a:gd name="T62" fmla="*/ 2137 w 2137"/>
                <a:gd name="T63" fmla="*/ 127 h 127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137" h="127">
                  <a:moveTo>
                    <a:pt x="23" y="5"/>
                  </a:moveTo>
                  <a:lnTo>
                    <a:pt x="409" y="0"/>
                  </a:lnTo>
                  <a:lnTo>
                    <a:pt x="1047" y="22"/>
                  </a:lnTo>
                  <a:lnTo>
                    <a:pt x="1346" y="39"/>
                  </a:lnTo>
                  <a:lnTo>
                    <a:pt x="1684" y="55"/>
                  </a:lnTo>
                  <a:lnTo>
                    <a:pt x="1905" y="70"/>
                  </a:lnTo>
                  <a:lnTo>
                    <a:pt x="2123" y="81"/>
                  </a:lnTo>
                  <a:lnTo>
                    <a:pt x="2137" y="95"/>
                  </a:lnTo>
                  <a:lnTo>
                    <a:pt x="2123" y="110"/>
                  </a:lnTo>
                  <a:lnTo>
                    <a:pt x="1903" y="119"/>
                  </a:lnTo>
                  <a:lnTo>
                    <a:pt x="1682" y="127"/>
                  </a:lnTo>
                  <a:lnTo>
                    <a:pt x="1045" y="95"/>
                  </a:lnTo>
                  <a:lnTo>
                    <a:pt x="747" y="79"/>
                  </a:lnTo>
                  <a:lnTo>
                    <a:pt x="409" y="74"/>
                  </a:lnTo>
                  <a:lnTo>
                    <a:pt x="24" y="55"/>
                  </a:lnTo>
                  <a:lnTo>
                    <a:pt x="0" y="30"/>
                  </a:lnTo>
                  <a:lnTo>
                    <a:pt x="5" y="13"/>
                  </a:lnTo>
                  <a:lnTo>
                    <a:pt x="23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" name="Freeform 88"/>
            <p:cNvSpPr>
              <a:spLocks/>
            </p:cNvSpPr>
            <p:nvPr/>
          </p:nvSpPr>
          <p:spPr bwMode="auto">
            <a:xfrm>
              <a:off x="4646" y="2538"/>
              <a:ext cx="142" cy="211"/>
            </a:xfrm>
            <a:custGeom>
              <a:avLst/>
              <a:gdLst>
                <a:gd name="T0" fmla="*/ 3 w 285"/>
                <a:gd name="T1" fmla="*/ 1 h 422"/>
                <a:gd name="T2" fmla="*/ 6 w 285"/>
                <a:gd name="T3" fmla="*/ 9 h 422"/>
                <a:gd name="T4" fmla="*/ 10 w 285"/>
                <a:gd name="T5" fmla="*/ 15 h 422"/>
                <a:gd name="T6" fmla="*/ 14 w 285"/>
                <a:gd name="T7" fmla="*/ 22 h 422"/>
                <a:gd name="T8" fmla="*/ 20 w 285"/>
                <a:gd name="T9" fmla="*/ 28 h 422"/>
                <a:gd name="T10" fmla="*/ 35 w 285"/>
                <a:gd name="T11" fmla="*/ 49 h 422"/>
                <a:gd name="T12" fmla="*/ 34 w 285"/>
                <a:gd name="T13" fmla="*/ 52 h 422"/>
                <a:gd name="T14" fmla="*/ 32 w 285"/>
                <a:gd name="T15" fmla="*/ 53 h 422"/>
                <a:gd name="T16" fmla="*/ 28 w 285"/>
                <a:gd name="T17" fmla="*/ 50 h 422"/>
                <a:gd name="T18" fmla="*/ 26 w 285"/>
                <a:gd name="T19" fmla="*/ 44 h 422"/>
                <a:gd name="T20" fmla="*/ 23 w 285"/>
                <a:gd name="T21" fmla="*/ 40 h 422"/>
                <a:gd name="T22" fmla="*/ 15 w 285"/>
                <a:gd name="T23" fmla="*/ 31 h 422"/>
                <a:gd name="T24" fmla="*/ 6 w 285"/>
                <a:gd name="T25" fmla="*/ 18 h 422"/>
                <a:gd name="T26" fmla="*/ 0 w 285"/>
                <a:gd name="T27" fmla="*/ 3 h 422"/>
                <a:gd name="T28" fmla="*/ 1 w 285"/>
                <a:gd name="T29" fmla="*/ 0 h 422"/>
                <a:gd name="T30" fmla="*/ 3 w 285"/>
                <a:gd name="T31" fmla="*/ 1 h 422"/>
                <a:gd name="T32" fmla="*/ 3 w 285"/>
                <a:gd name="T33" fmla="*/ 1 h 422"/>
                <a:gd name="T34" fmla="*/ 3 w 285"/>
                <a:gd name="T35" fmla="*/ 1 h 42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85"/>
                <a:gd name="T55" fmla="*/ 0 h 422"/>
                <a:gd name="T56" fmla="*/ 285 w 285"/>
                <a:gd name="T57" fmla="*/ 422 h 42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85" h="422">
                  <a:moveTo>
                    <a:pt x="25" y="8"/>
                  </a:moveTo>
                  <a:lnTo>
                    <a:pt x="53" y="69"/>
                  </a:lnTo>
                  <a:lnTo>
                    <a:pt x="82" y="120"/>
                  </a:lnTo>
                  <a:lnTo>
                    <a:pt x="116" y="170"/>
                  </a:lnTo>
                  <a:lnTo>
                    <a:pt x="160" y="223"/>
                  </a:lnTo>
                  <a:lnTo>
                    <a:pt x="285" y="390"/>
                  </a:lnTo>
                  <a:lnTo>
                    <a:pt x="278" y="415"/>
                  </a:lnTo>
                  <a:lnTo>
                    <a:pt x="257" y="422"/>
                  </a:lnTo>
                  <a:lnTo>
                    <a:pt x="225" y="394"/>
                  </a:lnTo>
                  <a:lnTo>
                    <a:pt x="213" y="350"/>
                  </a:lnTo>
                  <a:lnTo>
                    <a:pt x="188" y="316"/>
                  </a:lnTo>
                  <a:lnTo>
                    <a:pt x="124" y="251"/>
                  </a:lnTo>
                  <a:lnTo>
                    <a:pt x="52" y="141"/>
                  </a:lnTo>
                  <a:lnTo>
                    <a:pt x="0" y="19"/>
                  </a:lnTo>
                  <a:lnTo>
                    <a:pt x="8" y="0"/>
                  </a:lnTo>
                  <a:lnTo>
                    <a:pt x="25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4" name="Freeform 89"/>
            <p:cNvSpPr>
              <a:spLocks/>
            </p:cNvSpPr>
            <p:nvPr/>
          </p:nvSpPr>
          <p:spPr bwMode="auto">
            <a:xfrm>
              <a:off x="4711" y="2769"/>
              <a:ext cx="82" cy="80"/>
            </a:xfrm>
            <a:custGeom>
              <a:avLst/>
              <a:gdLst>
                <a:gd name="T0" fmla="*/ 21 w 164"/>
                <a:gd name="T1" fmla="*/ 2 h 162"/>
                <a:gd name="T2" fmla="*/ 17 w 164"/>
                <a:gd name="T3" fmla="*/ 7 h 162"/>
                <a:gd name="T4" fmla="*/ 13 w 164"/>
                <a:gd name="T5" fmla="*/ 11 h 162"/>
                <a:gd name="T6" fmla="*/ 5 w 164"/>
                <a:gd name="T7" fmla="*/ 20 h 162"/>
                <a:gd name="T8" fmla="*/ 1 w 164"/>
                <a:gd name="T9" fmla="*/ 20 h 162"/>
                <a:gd name="T10" fmla="*/ 0 w 164"/>
                <a:gd name="T11" fmla="*/ 18 h 162"/>
                <a:gd name="T12" fmla="*/ 1 w 164"/>
                <a:gd name="T13" fmla="*/ 15 h 162"/>
                <a:gd name="T14" fmla="*/ 18 w 164"/>
                <a:gd name="T15" fmla="*/ 0 h 162"/>
                <a:gd name="T16" fmla="*/ 20 w 164"/>
                <a:gd name="T17" fmla="*/ 0 h 162"/>
                <a:gd name="T18" fmla="*/ 21 w 164"/>
                <a:gd name="T19" fmla="*/ 2 h 162"/>
                <a:gd name="T20" fmla="*/ 21 w 164"/>
                <a:gd name="T21" fmla="*/ 2 h 162"/>
                <a:gd name="T22" fmla="*/ 21 w 164"/>
                <a:gd name="T23" fmla="*/ 2 h 16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64"/>
                <a:gd name="T37" fmla="*/ 0 h 162"/>
                <a:gd name="T38" fmla="*/ 164 w 164"/>
                <a:gd name="T39" fmla="*/ 162 h 16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64" h="162">
                  <a:moveTo>
                    <a:pt x="164" y="21"/>
                  </a:moveTo>
                  <a:lnTo>
                    <a:pt x="135" y="61"/>
                  </a:lnTo>
                  <a:lnTo>
                    <a:pt x="107" y="95"/>
                  </a:lnTo>
                  <a:lnTo>
                    <a:pt x="42" y="162"/>
                  </a:lnTo>
                  <a:lnTo>
                    <a:pt x="6" y="162"/>
                  </a:lnTo>
                  <a:lnTo>
                    <a:pt x="0" y="147"/>
                  </a:lnTo>
                  <a:lnTo>
                    <a:pt x="6" y="128"/>
                  </a:lnTo>
                  <a:lnTo>
                    <a:pt x="139" y="4"/>
                  </a:lnTo>
                  <a:lnTo>
                    <a:pt x="160" y="0"/>
                  </a:lnTo>
                  <a:lnTo>
                    <a:pt x="164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5" name="Freeform 90"/>
            <p:cNvSpPr>
              <a:spLocks/>
            </p:cNvSpPr>
            <p:nvPr/>
          </p:nvSpPr>
          <p:spPr bwMode="auto">
            <a:xfrm>
              <a:off x="3238" y="2799"/>
              <a:ext cx="1500" cy="61"/>
            </a:xfrm>
            <a:custGeom>
              <a:avLst/>
              <a:gdLst>
                <a:gd name="T0" fmla="*/ 3 w 3000"/>
                <a:gd name="T1" fmla="*/ 3 h 122"/>
                <a:gd name="T2" fmla="*/ 24 w 3000"/>
                <a:gd name="T3" fmla="*/ 5 h 122"/>
                <a:gd name="T4" fmla="*/ 41 w 3000"/>
                <a:gd name="T5" fmla="*/ 2 h 122"/>
                <a:gd name="T6" fmla="*/ 55 w 3000"/>
                <a:gd name="T7" fmla="*/ 1 h 122"/>
                <a:gd name="T8" fmla="*/ 86 w 3000"/>
                <a:gd name="T9" fmla="*/ 0 h 122"/>
                <a:gd name="T10" fmla="*/ 99 w 3000"/>
                <a:gd name="T11" fmla="*/ 0 h 122"/>
                <a:gd name="T12" fmla="*/ 236 w 3000"/>
                <a:gd name="T13" fmla="*/ 3 h 122"/>
                <a:gd name="T14" fmla="*/ 248 w 3000"/>
                <a:gd name="T15" fmla="*/ 3 h 122"/>
                <a:gd name="T16" fmla="*/ 254 w 3000"/>
                <a:gd name="T17" fmla="*/ 4 h 122"/>
                <a:gd name="T18" fmla="*/ 288 w 3000"/>
                <a:gd name="T19" fmla="*/ 4 h 122"/>
                <a:gd name="T20" fmla="*/ 294 w 3000"/>
                <a:gd name="T21" fmla="*/ 5 h 122"/>
                <a:gd name="T22" fmla="*/ 366 w 3000"/>
                <a:gd name="T23" fmla="*/ 8 h 122"/>
                <a:gd name="T24" fmla="*/ 375 w 3000"/>
                <a:gd name="T25" fmla="*/ 8 h 122"/>
                <a:gd name="T26" fmla="*/ 372 w 3000"/>
                <a:gd name="T27" fmla="*/ 14 h 122"/>
                <a:gd name="T28" fmla="*/ 366 w 3000"/>
                <a:gd name="T29" fmla="*/ 15 h 122"/>
                <a:gd name="T30" fmla="*/ 330 w 3000"/>
                <a:gd name="T31" fmla="*/ 14 h 122"/>
                <a:gd name="T32" fmla="*/ 293 w 3000"/>
                <a:gd name="T33" fmla="*/ 12 h 122"/>
                <a:gd name="T34" fmla="*/ 287 w 3000"/>
                <a:gd name="T35" fmla="*/ 12 h 122"/>
                <a:gd name="T36" fmla="*/ 253 w 3000"/>
                <a:gd name="T37" fmla="*/ 11 h 122"/>
                <a:gd name="T38" fmla="*/ 248 w 3000"/>
                <a:gd name="T39" fmla="*/ 10 h 122"/>
                <a:gd name="T40" fmla="*/ 236 w 3000"/>
                <a:gd name="T41" fmla="*/ 10 h 122"/>
                <a:gd name="T42" fmla="*/ 99 w 3000"/>
                <a:gd name="T43" fmla="*/ 7 h 122"/>
                <a:gd name="T44" fmla="*/ 86 w 3000"/>
                <a:gd name="T45" fmla="*/ 7 h 122"/>
                <a:gd name="T46" fmla="*/ 55 w 3000"/>
                <a:gd name="T47" fmla="*/ 6 h 122"/>
                <a:gd name="T48" fmla="*/ 24 w 3000"/>
                <a:gd name="T49" fmla="*/ 8 h 122"/>
                <a:gd name="T50" fmla="*/ 3 w 3000"/>
                <a:gd name="T51" fmla="*/ 8 h 122"/>
                <a:gd name="T52" fmla="*/ 0 w 3000"/>
                <a:gd name="T53" fmla="*/ 5 h 122"/>
                <a:gd name="T54" fmla="*/ 1 w 3000"/>
                <a:gd name="T55" fmla="*/ 4 h 122"/>
                <a:gd name="T56" fmla="*/ 3 w 3000"/>
                <a:gd name="T57" fmla="*/ 3 h 122"/>
                <a:gd name="T58" fmla="*/ 3 w 3000"/>
                <a:gd name="T59" fmla="*/ 3 h 122"/>
                <a:gd name="T60" fmla="*/ 3 w 3000"/>
                <a:gd name="T61" fmla="*/ 3 h 122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000"/>
                <a:gd name="T94" fmla="*/ 0 h 122"/>
                <a:gd name="T95" fmla="*/ 3000 w 3000"/>
                <a:gd name="T96" fmla="*/ 122 h 122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000" h="122">
                  <a:moveTo>
                    <a:pt x="24" y="21"/>
                  </a:moveTo>
                  <a:lnTo>
                    <a:pt x="190" y="34"/>
                  </a:lnTo>
                  <a:lnTo>
                    <a:pt x="323" y="15"/>
                  </a:lnTo>
                  <a:lnTo>
                    <a:pt x="439" y="4"/>
                  </a:lnTo>
                  <a:lnTo>
                    <a:pt x="688" y="0"/>
                  </a:lnTo>
                  <a:lnTo>
                    <a:pt x="792" y="0"/>
                  </a:lnTo>
                  <a:lnTo>
                    <a:pt x="1891" y="21"/>
                  </a:lnTo>
                  <a:lnTo>
                    <a:pt x="1983" y="23"/>
                  </a:lnTo>
                  <a:lnTo>
                    <a:pt x="2030" y="25"/>
                  </a:lnTo>
                  <a:lnTo>
                    <a:pt x="2300" y="32"/>
                  </a:lnTo>
                  <a:lnTo>
                    <a:pt x="2346" y="40"/>
                  </a:lnTo>
                  <a:lnTo>
                    <a:pt x="2927" y="61"/>
                  </a:lnTo>
                  <a:lnTo>
                    <a:pt x="3000" y="61"/>
                  </a:lnTo>
                  <a:lnTo>
                    <a:pt x="2973" y="112"/>
                  </a:lnTo>
                  <a:lnTo>
                    <a:pt x="2927" y="122"/>
                  </a:lnTo>
                  <a:lnTo>
                    <a:pt x="2635" y="107"/>
                  </a:lnTo>
                  <a:lnTo>
                    <a:pt x="2344" y="91"/>
                  </a:lnTo>
                  <a:lnTo>
                    <a:pt x="2296" y="89"/>
                  </a:lnTo>
                  <a:lnTo>
                    <a:pt x="2026" y="82"/>
                  </a:lnTo>
                  <a:lnTo>
                    <a:pt x="1981" y="74"/>
                  </a:lnTo>
                  <a:lnTo>
                    <a:pt x="1891" y="78"/>
                  </a:lnTo>
                  <a:lnTo>
                    <a:pt x="792" y="55"/>
                  </a:lnTo>
                  <a:lnTo>
                    <a:pt x="688" y="55"/>
                  </a:lnTo>
                  <a:lnTo>
                    <a:pt x="441" y="46"/>
                  </a:lnTo>
                  <a:lnTo>
                    <a:pt x="194" y="63"/>
                  </a:lnTo>
                  <a:lnTo>
                    <a:pt x="17" y="63"/>
                  </a:lnTo>
                  <a:lnTo>
                    <a:pt x="0" y="38"/>
                  </a:lnTo>
                  <a:lnTo>
                    <a:pt x="7" y="25"/>
                  </a:lnTo>
                  <a:lnTo>
                    <a:pt x="24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6" name="Freeform 91"/>
            <p:cNvSpPr>
              <a:spLocks/>
            </p:cNvSpPr>
            <p:nvPr/>
          </p:nvSpPr>
          <p:spPr bwMode="auto">
            <a:xfrm>
              <a:off x="3520" y="2548"/>
              <a:ext cx="800" cy="84"/>
            </a:xfrm>
            <a:custGeom>
              <a:avLst/>
              <a:gdLst>
                <a:gd name="T0" fmla="*/ 4 w 1599"/>
                <a:gd name="T1" fmla="*/ 0 h 168"/>
                <a:gd name="T2" fmla="*/ 50 w 1599"/>
                <a:gd name="T3" fmla="*/ 2 h 168"/>
                <a:gd name="T4" fmla="*/ 81 w 1599"/>
                <a:gd name="T5" fmla="*/ 5 h 168"/>
                <a:gd name="T6" fmla="*/ 107 w 1599"/>
                <a:gd name="T7" fmla="*/ 7 h 168"/>
                <a:gd name="T8" fmla="*/ 165 w 1599"/>
                <a:gd name="T9" fmla="*/ 12 h 168"/>
                <a:gd name="T10" fmla="*/ 182 w 1599"/>
                <a:gd name="T11" fmla="*/ 15 h 168"/>
                <a:gd name="T12" fmla="*/ 199 w 1599"/>
                <a:gd name="T13" fmla="*/ 18 h 168"/>
                <a:gd name="T14" fmla="*/ 200 w 1599"/>
                <a:gd name="T15" fmla="*/ 19 h 168"/>
                <a:gd name="T16" fmla="*/ 199 w 1599"/>
                <a:gd name="T17" fmla="*/ 21 h 168"/>
                <a:gd name="T18" fmla="*/ 164 w 1599"/>
                <a:gd name="T19" fmla="*/ 21 h 168"/>
                <a:gd name="T20" fmla="*/ 49 w 1599"/>
                <a:gd name="T21" fmla="*/ 11 h 168"/>
                <a:gd name="T22" fmla="*/ 3 w 1599"/>
                <a:gd name="T23" fmla="*/ 6 h 168"/>
                <a:gd name="T24" fmla="*/ 0 w 1599"/>
                <a:gd name="T25" fmla="*/ 3 h 168"/>
                <a:gd name="T26" fmla="*/ 2 w 1599"/>
                <a:gd name="T27" fmla="*/ 1 h 168"/>
                <a:gd name="T28" fmla="*/ 4 w 1599"/>
                <a:gd name="T29" fmla="*/ 0 h 168"/>
                <a:gd name="T30" fmla="*/ 4 w 1599"/>
                <a:gd name="T31" fmla="*/ 0 h 168"/>
                <a:gd name="T32" fmla="*/ 4 w 1599"/>
                <a:gd name="T33" fmla="*/ 0 h 16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599"/>
                <a:gd name="T52" fmla="*/ 0 h 168"/>
                <a:gd name="T53" fmla="*/ 1599 w 1599"/>
                <a:gd name="T54" fmla="*/ 168 h 16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599" h="168">
                  <a:moveTo>
                    <a:pt x="29" y="0"/>
                  </a:moveTo>
                  <a:lnTo>
                    <a:pt x="400" y="15"/>
                  </a:lnTo>
                  <a:lnTo>
                    <a:pt x="643" y="40"/>
                  </a:lnTo>
                  <a:lnTo>
                    <a:pt x="856" y="59"/>
                  </a:lnTo>
                  <a:lnTo>
                    <a:pt x="1314" y="99"/>
                  </a:lnTo>
                  <a:lnTo>
                    <a:pt x="1449" y="120"/>
                  </a:lnTo>
                  <a:lnTo>
                    <a:pt x="1586" y="137"/>
                  </a:lnTo>
                  <a:lnTo>
                    <a:pt x="1599" y="152"/>
                  </a:lnTo>
                  <a:lnTo>
                    <a:pt x="1586" y="166"/>
                  </a:lnTo>
                  <a:lnTo>
                    <a:pt x="1308" y="168"/>
                  </a:lnTo>
                  <a:lnTo>
                    <a:pt x="392" y="82"/>
                  </a:lnTo>
                  <a:lnTo>
                    <a:pt x="23" y="52"/>
                  </a:lnTo>
                  <a:lnTo>
                    <a:pt x="0" y="23"/>
                  </a:lnTo>
                  <a:lnTo>
                    <a:pt x="10" y="4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7" name="Freeform 92"/>
            <p:cNvSpPr>
              <a:spLocks/>
            </p:cNvSpPr>
            <p:nvPr/>
          </p:nvSpPr>
          <p:spPr bwMode="auto">
            <a:xfrm>
              <a:off x="3480" y="2624"/>
              <a:ext cx="582" cy="62"/>
            </a:xfrm>
            <a:custGeom>
              <a:avLst/>
              <a:gdLst>
                <a:gd name="T0" fmla="*/ 2 w 1163"/>
                <a:gd name="T1" fmla="*/ 0 h 124"/>
                <a:gd name="T2" fmla="*/ 46 w 1163"/>
                <a:gd name="T3" fmla="*/ 2 h 124"/>
                <a:gd name="T4" fmla="*/ 73 w 1163"/>
                <a:gd name="T5" fmla="*/ 5 h 124"/>
                <a:gd name="T6" fmla="*/ 109 w 1163"/>
                <a:gd name="T7" fmla="*/ 8 h 124"/>
                <a:gd name="T8" fmla="*/ 125 w 1163"/>
                <a:gd name="T9" fmla="*/ 10 h 124"/>
                <a:gd name="T10" fmla="*/ 144 w 1163"/>
                <a:gd name="T11" fmla="*/ 13 h 124"/>
                <a:gd name="T12" fmla="*/ 146 w 1163"/>
                <a:gd name="T13" fmla="*/ 14 h 124"/>
                <a:gd name="T14" fmla="*/ 144 w 1163"/>
                <a:gd name="T15" fmla="*/ 16 h 124"/>
                <a:gd name="T16" fmla="*/ 73 w 1163"/>
                <a:gd name="T17" fmla="*/ 12 h 124"/>
                <a:gd name="T18" fmla="*/ 46 w 1163"/>
                <a:gd name="T19" fmla="*/ 10 h 124"/>
                <a:gd name="T20" fmla="*/ 24 w 1163"/>
                <a:gd name="T21" fmla="*/ 6 h 124"/>
                <a:gd name="T22" fmla="*/ 2 w 1163"/>
                <a:gd name="T23" fmla="*/ 4 h 124"/>
                <a:gd name="T24" fmla="*/ 0 w 1163"/>
                <a:gd name="T25" fmla="*/ 2 h 124"/>
                <a:gd name="T26" fmla="*/ 2 w 1163"/>
                <a:gd name="T27" fmla="*/ 0 h 124"/>
                <a:gd name="T28" fmla="*/ 2 w 1163"/>
                <a:gd name="T29" fmla="*/ 0 h 124"/>
                <a:gd name="T30" fmla="*/ 2 w 1163"/>
                <a:gd name="T31" fmla="*/ 0 h 12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163"/>
                <a:gd name="T49" fmla="*/ 0 h 124"/>
                <a:gd name="T50" fmla="*/ 1163 w 1163"/>
                <a:gd name="T51" fmla="*/ 124 h 12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163" h="124">
                  <a:moveTo>
                    <a:pt x="15" y="0"/>
                  </a:moveTo>
                  <a:lnTo>
                    <a:pt x="366" y="16"/>
                  </a:lnTo>
                  <a:lnTo>
                    <a:pt x="581" y="33"/>
                  </a:lnTo>
                  <a:lnTo>
                    <a:pt x="866" y="61"/>
                  </a:lnTo>
                  <a:lnTo>
                    <a:pt x="998" y="80"/>
                  </a:lnTo>
                  <a:lnTo>
                    <a:pt x="1150" y="97"/>
                  </a:lnTo>
                  <a:lnTo>
                    <a:pt x="1163" y="112"/>
                  </a:lnTo>
                  <a:lnTo>
                    <a:pt x="1148" y="124"/>
                  </a:lnTo>
                  <a:lnTo>
                    <a:pt x="579" y="93"/>
                  </a:lnTo>
                  <a:lnTo>
                    <a:pt x="361" y="76"/>
                  </a:lnTo>
                  <a:lnTo>
                    <a:pt x="188" y="46"/>
                  </a:lnTo>
                  <a:lnTo>
                    <a:pt x="15" y="29"/>
                  </a:lnTo>
                  <a:lnTo>
                    <a:pt x="0" y="14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8" name="Freeform 93"/>
            <p:cNvSpPr>
              <a:spLocks/>
            </p:cNvSpPr>
            <p:nvPr/>
          </p:nvSpPr>
          <p:spPr bwMode="auto">
            <a:xfrm>
              <a:off x="4433" y="2606"/>
              <a:ext cx="176" cy="34"/>
            </a:xfrm>
            <a:custGeom>
              <a:avLst/>
              <a:gdLst>
                <a:gd name="T0" fmla="*/ 2 w 352"/>
                <a:gd name="T1" fmla="*/ 0 h 69"/>
                <a:gd name="T2" fmla="*/ 41 w 352"/>
                <a:gd name="T3" fmla="*/ 1 h 69"/>
                <a:gd name="T4" fmla="*/ 44 w 352"/>
                <a:gd name="T5" fmla="*/ 4 h 69"/>
                <a:gd name="T6" fmla="*/ 43 w 352"/>
                <a:gd name="T7" fmla="*/ 7 h 69"/>
                <a:gd name="T8" fmla="*/ 41 w 352"/>
                <a:gd name="T9" fmla="*/ 8 h 69"/>
                <a:gd name="T10" fmla="*/ 21 w 352"/>
                <a:gd name="T11" fmla="*/ 6 h 69"/>
                <a:gd name="T12" fmla="*/ 1 w 352"/>
                <a:gd name="T13" fmla="*/ 3 h 69"/>
                <a:gd name="T14" fmla="*/ 0 w 352"/>
                <a:gd name="T15" fmla="*/ 1 h 69"/>
                <a:gd name="T16" fmla="*/ 2 w 352"/>
                <a:gd name="T17" fmla="*/ 0 h 69"/>
                <a:gd name="T18" fmla="*/ 2 w 352"/>
                <a:gd name="T19" fmla="*/ 0 h 69"/>
                <a:gd name="T20" fmla="*/ 2 w 352"/>
                <a:gd name="T21" fmla="*/ 0 h 6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52"/>
                <a:gd name="T34" fmla="*/ 0 h 69"/>
                <a:gd name="T35" fmla="*/ 352 w 352"/>
                <a:gd name="T36" fmla="*/ 69 h 6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52" h="69">
                  <a:moveTo>
                    <a:pt x="16" y="0"/>
                  </a:moveTo>
                  <a:lnTo>
                    <a:pt x="322" y="8"/>
                  </a:lnTo>
                  <a:lnTo>
                    <a:pt x="352" y="38"/>
                  </a:lnTo>
                  <a:lnTo>
                    <a:pt x="344" y="59"/>
                  </a:lnTo>
                  <a:lnTo>
                    <a:pt x="322" y="69"/>
                  </a:lnTo>
                  <a:lnTo>
                    <a:pt x="166" y="53"/>
                  </a:lnTo>
                  <a:lnTo>
                    <a:pt x="12" y="29"/>
                  </a:lnTo>
                  <a:lnTo>
                    <a:pt x="0" y="1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9" name="Freeform 94"/>
            <p:cNvSpPr>
              <a:spLocks/>
            </p:cNvSpPr>
            <p:nvPr/>
          </p:nvSpPr>
          <p:spPr bwMode="auto">
            <a:xfrm>
              <a:off x="4472" y="2651"/>
              <a:ext cx="178" cy="30"/>
            </a:xfrm>
            <a:custGeom>
              <a:avLst/>
              <a:gdLst>
                <a:gd name="T0" fmla="*/ 2 w 358"/>
                <a:gd name="T1" fmla="*/ 3 h 60"/>
                <a:gd name="T2" fmla="*/ 21 w 358"/>
                <a:gd name="T3" fmla="*/ 3 h 60"/>
                <a:gd name="T4" fmla="*/ 40 w 358"/>
                <a:gd name="T5" fmla="*/ 0 h 60"/>
                <a:gd name="T6" fmla="*/ 44 w 358"/>
                <a:gd name="T7" fmla="*/ 4 h 60"/>
                <a:gd name="T8" fmla="*/ 43 w 358"/>
                <a:gd name="T9" fmla="*/ 7 h 60"/>
                <a:gd name="T10" fmla="*/ 41 w 358"/>
                <a:gd name="T11" fmla="*/ 8 h 60"/>
                <a:gd name="T12" fmla="*/ 21 w 358"/>
                <a:gd name="T13" fmla="*/ 8 h 60"/>
                <a:gd name="T14" fmla="*/ 1 w 358"/>
                <a:gd name="T15" fmla="*/ 6 h 60"/>
                <a:gd name="T16" fmla="*/ 0 w 358"/>
                <a:gd name="T17" fmla="*/ 4 h 60"/>
                <a:gd name="T18" fmla="*/ 2 w 358"/>
                <a:gd name="T19" fmla="*/ 3 h 60"/>
                <a:gd name="T20" fmla="*/ 2 w 358"/>
                <a:gd name="T21" fmla="*/ 3 h 60"/>
                <a:gd name="T22" fmla="*/ 2 w 358"/>
                <a:gd name="T23" fmla="*/ 3 h 6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58"/>
                <a:gd name="T37" fmla="*/ 0 h 60"/>
                <a:gd name="T38" fmla="*/ 358 w 358"/>
                <a:gd name="T39" fmla="*/ 60 h 6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58" h="60">
                  <a:moveTo>
                    <a:pt x="16" y="19"/>
                  </a:moveTo>
                  <a:lnTo>
                    <a:pt x="170" y="17"/>
                  </a:lnTo>
                  <a:lnTo>
                    <a:pt x="325" y="0"/>
                  </a:lnTo>
                  <a:lnTo>
                    <a:pt x="358" y="28"/>
                  </a:lnTo>
                  <a:lnTo>
                    <a:pt x="352" y="49"/>
                  </a:lnTo>
                  <a:lnTo>
                    <a:pt x="331" y="60"/>
                  </a:lnTo>
                  <a:lnTo>
                    <a:pt x="171" y="60"/>
                  </a:lnTo>
                  <a:lnTo>
                    <a:pt x="12" y="47"/>
                  </a:lnTo>
                  <a:lnTo>
                    <a:pt x="0" y="32"/>
                  </a:lnTo>
                  <a:lnTo>
                    <a:pt x="16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0" name="Freeform 95"/>
            <p:cNvSpPr>
              <a:spLocks/>
            </p:cNvSpPr>
            <p:nvPr/>
          </p:nvSpPr>
          <p:spPr bwMode="auto">
            <a:xfrm>
              <a:off x="4487" y="2703"/>
              <a:ext cx="205" cy="36"/>
            </a:xfrm>
            <a:custGeom>
              <a:avLst/>
              <a:gdLst>
                <a:gd name="T0" fmla="*/ 3 w 410"/>
                <a:gd name="T1" fmla="*/ 2 h 72"/>
                <a:gd name="T2" fmla="*/ 41 w 410"/>
                <a:gd name="T3" fmla="*/ 2 h 72"/>
                <a:gd name="T4" fmla="*/ 50 w 410"/>
                <a:gd name="T5" fmla="*/ 0 h 72"/>
                <a:gd name="T6" fmla="*/ 51 w 410"/>
                <a:gd name="T7" fmla="*/ 1 h 72"/>
                <a:gd name="T8" fmla="*/ 51 w 410"/>
                <a:gd name="T9" fmla="*/ 3 h 72"/>
                <a:gd name="T10" fmla="*/ 47 w 410"/>
                <a:gd name="T11" fmla="*/ 6 h 72"/>
                <a:gd name="T12" fmla="*/ 42 w 410"/>
                <a:gd name="T13" fmla="*/ 9 h 72"/>
                <a:gd name="T14" fmla="*/ 23 w 410"/>
                <a:gd name="T15" fmla="*/ 9 h 72"/>
                <a:gd name="T16" fmla="*/ 3 w 410"/>
                <a:gd name="T17" fmla="*/ 9 h 72"/>
                <a:gd name="T18" fmla="*/ 0 w 410"/>
                <a:gd name="T19" fmla="*/ 5 h 72"/>
                <a:gd name="T20" fmla="*/ 1 w 410"/>
                <a:gd name="T21" fmla="*/ 3 h 72"/>
                <a:gd name="T22" fmla="*/ 3 w 410"/>
                <a:gd name="T23" fmla="*/ 2 h 72"/>
                <a:gd name="T24" fmla="*/ 3 w 410"/>
                <a:gd name="T25" fmla="*/ 2 h 72"/>
                <a:gd name="T26" fmla="*/ 3 w 410"/>
                <a:gd name="T27" fmla="*/ 2 h 7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10"/>
                <a:gd name="T43" fmla="*/ 0 h 72"/>
                <a:gd name="T44" fmla="*/ 410 w 410"/>
                <a:gd name="T45" fmla="*/ 72 h 7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10" h="72">
                  <a:moveTo>
                    <a:pt x="24" y="17"/>
                  </a:moveTo>
                  <a:lnTo>
                    <a:pt x="327" y="13"/>
                  </a:lnTo>
                  <a:lnTo>
                    <a:pt x="393" y="0"/>
                  </a:lnTo>
                  <a:lnTo>
                    <a:pt x="410" y="10"/>
                  </a:lnTo>
                  <a:lnTo>
                    <a:pt x="403" y="27"/>
                  </a:lnTo>
                  <a:lnTo>
                    <a:pt x="370" y="48"/>
                  </a:lnTo>
                  <a:lnTo>
                    <a:pt x="336" y="69"/>
                  </a:lnTo>
                  <a:lnTo>
                    <a:pt x="180" y="72"/>
                  </a:lnTo>
                  <a:lnTo>
                    <a:pt x="24" y="67"/>
                  </a:lnTo>
                  <a:lnTo>
                    <a:pt x="0" y="42"/>
                  </a:lnTo>
                  <a:lnTo>
                    <a:pt x="5" y="25"/>
                  </a:lnTo>
                  <a:lnTo>
                    <a:pt x="24" y="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1" name="Freeform 96"/>
            <p:cNvSpPr>
              <a:spLocks/>
            </p:cNvSpPr>
            <p:nvPr/>
          </p:nvSpPr>
          <p:spPr bwMode="auto">
            <a:xfrm>
              <a:off x="3492" y="973"/>
              <a:ext cx="1092" cy="298"/>
            </a:xfrm>
            <a:custGeom>
              <a:avLst/>
              <a:gdLst>
                <a:gd name="T0" fmla="*/ 0 w 2185"/>
                <a:gd name="T1" fmla="*/ 72 h 595"/>
                <a:gd name="T2" fmla="*/ 10 w 2185"/>
                <a:gd name="T3" fmla="*/ 65 h 595"/>
                <a:gd name="T4" fmla="*/ 19 w 2185"/>
                <a:gd name="T5" fmla="*/ 59 h 595"/>
                <a:gd name="T6" fmla="*/ 37 w 2185"/>
                <a:gd name="T7" fmla="*/ 50 h 595"/>
                <a:gd name="T8" fmla="*/ 56 w 2185"/>
                <a:gd name="T9" fmla="*/ 42 h 595"/>
                <a:gd name="T10" fmla="*/ 78 w 2185"/>
                <a:gd name="T11" fmla="*/ 36 h 595"/>
                <a:gd name="T12" fmla="*/ 93 w 2185"/>
                <a:gd name="T13" fmla="*/ 32 h 595"/>
                <a:gd name="T14" fmla="*/ 106 w 2185"/>
                <a:gd name="T15" fmla="*/ 27 h 595"/>
                <a:gd name="T16" fmla="*/ 119 w 2185"/>
                <a:gd name="T17" fmla="*/ 23 h 595"/>
                <a:gd name="T18" fmla="*/ 134 w 2185"/>
                <a:gd name="T19" fmla="*/ 20 h 595"/>
                <a:gd name="T20" fmla="*/ 155 w 2185"/>
                <a:gd name="T21" fmla="*/ 15 h 595"/>
                <a:gd name="T22" fmla="*/ 177 w 2185"/>
                <a:gd name="T23" fmla="*/ 8 h 595"/>
                <a:gd name="T24" fmla="*/ 202 w 2185"/>
                <a:gd name="T25" fmla="*/ 4 h 595"/>
                <a:gd name="T26" fmla="*/ 223 w 2185"/>
                <a:gd name="T27" fmla="*/ 1 h 595"/>
                <a:gd name="T28" fmla="*/ 271 w 2185"/>
                <a:gd name="T29" fmla="*/ 0 h 595"/>
                <a:gd name="T30" fmla="*/ 273 w 2185"/>
                <a:gd name="T31" fmla="*/ 2 h 595"/>
                <a:gd name="T32" fmla="*/ 271 w 2185"/>
                <a:gd name="T33" fmla="*/ 4 h 595"/>
                <a:gd name="T34" fmla="*/ 225 w 2185"/>
                <a:gd name="T35" fmla="*/ 8 h 595"/>
                <a:gd name="T36" fmla="*/ 203 w 2185"/>
                <a:gd name="T37" fmla="*/ 12 h 595"/>
                <a:gd name="T38" fmla="*/ 179 w 2185"/>
                <a:gd name="T39" fmla="*/ 18 h 595"/>
                <a:gd name="T40" fmla="*/ 157 w 2185"/>
                <a:gd name="T41" fmla="*/ 24 h 595"/>
                <a:gd name="T42" fmla="*/ 136 w 2185"/>
                <a:gd name="T43" fmla="*/ 29 h 595"/>
                <a:gd name="T44" fmla="*/ 108 w 2185"/>
                <a:gd name="T45" fmla="*/ 36 h 595"/>
                <a:gd name="T46" fmla="*/ 95 w 2185"/>
                <a:gd name="T47" fmla="*/ 40 h 595"/>
                <a:gd name="T48" fmla="*/ 80 w 2185"/>
                <a:gd name="T49" fmla="*/ 45 h 595"/>
                <a:gd name="T50" fmla="*/ 58 w 2185"/>
                <a:gd name="T51" fmla="*/ 50 h 595"/>
                <a:gd name="T52" fmla="*/ 39 w 2185"/>
                <a:gd name="T53" fmla="*/ 56 h 595"/>
                <a:gd name="T54" fmla="*/ 21 w 2185"/>
                <a:gd name="T55" fmla="*/ 63 h 595"/>
                <a:gd name="T56" fmla="*/ 12 w 2185"/>
                <a:gd name="T57" fmla="*/ 68 h 595"/>
                <a:gd name="T58" fmla="*/ 2 w 2185"/>
                <a:gd name="T59" fmla="*/ 75 h 595"/>
                <a:gd name="T60" fmla="*/ 0 w 2185"/>
                <a:gd name="T61" fmla="*/ 74 h 595"/>
                <a:gd name="T62" fmla="*/ 0 w 2185"/>
                <a:gd name="T63" fmla="*/ 72 h 595"/>
                <a:gd name="T64" fmla="*/ 0 w 2185"/>
                <a:gd name="T65" fmla="*/ 72 h 59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85"/>
                <a:gd name="T100" fmla="*/ 0 h 595"/>
                <a:gd name="T101" fmla="*/ 2185 w 2185"/>
                <a:gd name="T102" fmla="*/ 595 h 59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85" h="595">
                  <a:moveTo>
                    <a:pt x="4" y="570"/>
                  </a:moveTo>
                  <a:lnTo>
                    <a:pt x="82" y="515"/>
                  </a:lnTo>
                  <a:lnTo>
                    <a:pt x="156" y="467"/>
                  </a:lnTo>
                  <a:lnTo>
                    <a:pt x="299" y="393"/>
                  </a:lnTo>
                  <a:lnTo>
                    <a:pt x="451" y="334"/>
                  </a:lnTo>
                  <a:lnTo>
                    <a:pt x="628" y="283"/>
                  </a:lnTo>
                  <a:lnTo>
                    <a:pt x="747" y="249"/>
                  </a:lnTo>
                  <a:lnTo>
                    <a:pt x="850" y="214"/>
                  </a:lnTo>
                  <a:lnTo>
                    <a:pt x="955" y="182"/>
                  </a:lnTo>
                  <a:lnTo>
                    <a:pt x="1074" y="155"/>
                  </a:lnTo>
                  <a:lnTo>
                    <a:pt x="1246" y="114"/>
                  </a:lnTo>
                  <a:lnTo>
                    <a:pt x="1420" y="64"/>
                  </a:lnTo>
                  <a:lnTo>
                    <a:pt x="1616" y="26"/>
                  </a:lnTo>
                  <a:lnTo>
                    <a:pt x="1791" y="7"/>
                  </a:lnTo>
                  <a:lnTo>
                    <a:pt x="2169" y="0"/>
                  </a:lnTo>
                  <a:lnTo>
                    <a:pt x="2185" y="15"/>
                  </a:lnTo>
                  <a:lnTo>
                    <a:pt x="2169" y="30"/>
                  </a:lnTo>
                  <a:lnTo>
                    <a:pt x="1801" y="59"/>
                  </a:lnTo>
                  <a:lnTo>
                    <a:pt x="1630" y="95"/>
                  </a:lnTo>
                  <a:lnTo>
                    <a:pt x="1438" y="140"/>
                  </a:lnTo>
                  <a:lnTo>
                    <a:pt x="1263" y="188"/>
                  </a:lnTo>
                  <a:lnTo>
                    <a:pt x="1088" y="228"/>
                  </a:lnTo>
                  <a:lnTo>
                    <a:pt x="867" y="287"/>
                  </a:lnTo>
                  <a:lnTo>
                    <a:pt x="765" y="319"/>
                  </a:lnTo>
                  <a:lnTo>
                    <a:pt x="645" y="353"/>
                  </a:lnTo>
                  <a:lnTo>
                    <a:pt x="470" y="397"/>
                  </a:lnTo>
                  <a:lnTo>
                    <a:pt x="318" y="441"/>
                  </a:lnTo>
                  <a:lnTo>
                    <a:pt x="171" y="501"/>
                  </a:lnTo>
                  <a:lnTo>
                    <a:pt x="99" y="543"/>
                  </a:lnTo>
                  <a:lnTo>
                    <a:pt x="21" y="595"/>
                  </a:lnTo>
                  <a:lnTo>
                    <a:pt x="0" y="591"/>
                  </a:lnTo>
                  <a:lnTo>
                    <a:pt x="4" y="57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2" name="Freeform 97"/>
            <p:cNvSpPr>
              <a:spLocks/>
            </p:cNvSpPr>
            <p:nvPr/>
          </p:nvSpPr>
          <p:spPr bwMode="auto">
            <a:xfrm>
              <a:off x="4621" y="997"/>
              <a:ext cx="112" cy="169"/>
            </a:xfrm>
            <a:custGeom>
              <a:avLst/>
              <a:gdLst>
                <a:gd name="T0" fmla="*/ 4 w 224"/>
                <a:gd name="T1" fmla="*/ 0 h 338"/>
                <a:gd name="T2" fmla="*/ 12 w 224"/>
                <a:gd name="T3" fmla="*/ 9 h 338"/>
                <a:gd name="T4" fmla="*/ 18 w 224"/>
                <a:gd name="T5" fmla="*/ 17 h 338"/>
                <a:gd name="T6" fmla="*/ 28 w 224"/>
                <a:gd name="T7" fmla="*/ 37 h 338"/>
                <a:gd name="T8" fmla="*/ 28 w 224"/>
                <a:gd name="T9" fmla="*/ 41 h 338"/>
                <a:gd name="T10" fmla="*/ 26 w 224"/>
                <a:gd name="T11" fmla="*/ 42 h 338"/>
                <a:gd name="T12" fmla="*/ 22 w 224"/>
                <a:gd name="T13" fmla="*/ 42 h 338"/>
                <a:gd name="T14" fmla="*/ 20 w 224"/>
                <a:gd name="T15" fmla="*/ 40 h 338"/>
                <a:gd name="T16" fmla="*/ 15 w 224"/>
                <a:gd name="T17" fmla="*/ 29 h 338"/>
                <a:gd name="T18" fmla="*/ 13 w 224"/>
                <a:gd name="T19" fmla="*/ 20 h 338"/>
                <a:gd name="T20" fmla="*/ 7 w 224"/>
                <a:gd name="T21" fmla="*/ 11 h 338"/>
                <a:gd name="T22" fmla="*/ 5 w 224"/>
                <a:gd name="T23" fmla="*/ 7 h 338"/>
                <a:gd name="T24" fmla="*/ 1 w 224"/>
                <a:gd name="T25" fmla="*/ 3 h 338"/>
                <a:gd name="T26" fmla="*/ 0 w 224"/>
                <a:gd name="T27" fmla="*/ 1 h 338"/>
                <a:gd name="T28" fmla="*/ 1 w 224"/>
                <a:gd name="T29" fmla="*/ 0 h 338"/>
                <a:gd name="T30" fmla="*/ 4 w 224"/>
                <a:gd name="T31" fmla="*/ 0 h 338"/>
                <a:gd name="T32" fmla="*/ 4 w 224"/>
                <a:gd name="T33" fmla="*/ 0 h 338"/>
                <a:gd name="T34" fmla="*/ 4 w 224"/>
                <a:gd name="T35" fmla="*/ 0 h 33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24"/>
                <a:gd name="T55" fmla="*/ 0 h 338"/>
                <a:gd name="T56" fmla="*/ 224 w 224"/>
                <a:gd name="T57" fmla="*/ 338 h 33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24" h="338">
                  <a:moveTo>
                    <a:pt x="25" y="0"/>
                  </a:moveTo>
                  <a:lnTo>
                    <a:pt x="91" y="69"/>
                  </a:lnTo>
                  <a:lnTo>
                    <a:pt x="144" y="133"/>
                  </a:lnTo>
                  <a:lnTo>
                    <a:pt x="224" y="291"/>
                  </a:lnTo>
                  <a:lnTo>
                    <a:pt x="222" y="321"/>
                  </a:lnTo>
                  <a:lnTo>
                    <a:pt x="201" y="338"/>
                  </a:lnTo>
                  <a:lnTo>
                    <a:pt x="173" y="338"/>
                  </a:lnTo>
                  <a:lnTo>
                    <a:pt x="154" y="316"/>
                  </a:lnTo>
                  <a:lnTo>
                    <a:pt x="123" y="232"/>
                  </a:lnTo>
                  <a:lnTo>
                    <a:pt x="97" y="158"/>
                  </a:lnTo>
                  <a:lnTo>
                    <a:pt x="59" y="89"/>
                  </a:lnTo>
                  <a:lnTo>
                    <a:pt x="34" y="55"/>
                  </a:lnTo>
                  <a:lnTo>
                    <a:pt x="4" y="21"/>
                  </a:lnTo>
                  <a:lnTo>
                    <a:pt x="0" y="10"/>
                  </a:lnTo>
                  <a:lnTo>
                    <a:pt x="4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3" name="Freeform 98"/>
            <p:cNvSpPr>
              <a:spLocks/>
            </p:cNvSpPr>
            <p:nvPr/>
          </p:nvSpPr>
          <p:spPr bwMode="auto">
            <a:xfrm>
              <a:off x="4547" y="1142"/>
              <a:ext cx="189" cy="991"/>
            </a:xfrm>
            <a:custGeom>
              <a:avLst/>
              <a:gdLst>
                <a:gd name="T0" fmla="*/ 47 w 378"/>
                <a:gd name="T1" fmla="*/ 4 h 1983"/>
                <a:gd name="T2" fmla="*/ 40 w 378"/>
                <a:gd name="T3" fmla="*/ 61 h 1983"/>
                <a:gd name="T4" fmla="*/ 37 w 378"/>
                <a:gd name="T5" fmla="*/ 79 h 1983"/>
                <a:gd name="T6" fmla="*/ 33 w 378"/>
                <a:gd name="T7" fmla="*/ 97 h 1983"/>
                <a:gd name="T8" fmla="*/ 30 w 378"/>
                <a:gd name="T9" fmla="*/ 112 h 1983"/>
                <a:gd name="T10" fmla="*/ 27 w 378"/>
                <a:gd name="T11" fmla="*/ 125 h 1983"/>
                <a:gd name="T12" fmla="*/ 23 w 378"/>
                <a:gd name="T13" fmla="*/ 149 h 1983"/>
                <a:gd name="T14" fmla="*/ 15 w 378"/>
                <a:gd name="T15" fmla="*/ 203 h 1983"/>
                <a:gd name="T16" fmla="*/ 10 w 378"/>
                <a:gd name="T17" fmla="*/ 243 h 1983"/>
                <a:gd name="T18" fmla="*/ 7 w 378"/>
                <a:gd name="T19" fmla="*/ 246 h 1983"/>
                <a:gd name="T20" fmla="*/ 5 w 378"/>
                <a:gd name="T21" fmla="*/ 247 h 1983"/>
                <a:gd name="T22" fmla="*/ 0 w 378"/>
                <a:gd name="T23" fmla="*/ 243 h 1983"/>
                <a:gd name="T24" fmla="*/ 3 w 378"/>
                <a:gd name="T25" fmla="*/ 222 h 1983"/>
                <a:gd name="T26" fmla="*/ 6 w 378"/>
                <a:gd name="T27" fmla="*/ 202 h 1983"/>
                <a:gd name="T28" fmla="*/ 10 w 378"/>
                <a:gd name="T29" fmla="*/ 173 h 1983"/>
                <a:gd name="T30" fmla="*/ 14 w 378"/>
                <a:gd name="T31" fmla="*/ 148 h 1983"/>
                <a:gd name="T32" fmla="*/ 20 w 378"/>
                <a:gd name="T33" fmla="*/ 124 h 1983"/>
                <a:gd name="T34" fmla="*/ 22 w 378"/>
                <a:gd name="T35" fmla="*/ 110 h 1983"/>
                <a:gd name="T36" fmla="*/ 25 w 378"/>
                <a:gd name="T37" fmla="*/ 96 h 1983"/>
                <a:gd name="T38" fmla="*/ 33 w 378"/>
                <a:gd name="T39" fmla="*/ 60 h 1983"/>
                <a:gd name="T40" fmla="*/ 40 w 378"/>
                <a:gd name="T41" fmla="*/ 3 h 1983"/>
                <a:gd name="T42" fmla="*/ 41 w 378"/>
                <a:gd name="T43" fmla="*/ 0 h 1983"/>
                <a:gd name="T44" fmla="*/ 44 w 378"/>
                <a:gd name="T45" fmla="*/ 0 h 1983"/>
                <a:gd name="T46" fmla="*/ 47 w 378"/>
                <a:gd name="T47" fmla="*/ 4 h 1983"/>
                <a:gd name="T48" fmla="*/ 47 w 378"/>
                <a:gd name="T49" fmla="*/ 4 h 1983"/>
                <a:gd name="T50" fmla="*/ 47 w 378"/>
                <a:gd name="T51" fmla="*/ 4 h 198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378"/>
                <a:gd name="T79" fmla="*/ 0 h 1983"/>
                <a:gd name="T80" fmla="*/ 378 w 378"/>
                <a:gd name="T81" fmla="*/ 1983 h 1983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378" h="1983">
                  <a:moveTo>
                    <a:pt x="378" y="36"/>
                  </a:moveTo>
                  <a:lnTo>
                    <a:pt x="319" y="492"/>
                  </a:lnTo>
                  <a:lnTo>
                    <a:pt x="292" y="637"/>
                  </a:lnTo>
                  <a:lnTo>
                    <a:pt x="264" y="779"/>
                  </a:lnTo>
                  <a:lnTo>
                    <a:pt x="239" y="897"/>
                  </a:lnTo>
                  <a:lnTo>
                    <a:pt x="218" y="1004"/>
                  </a:lnTo>
                  <a:lnTo>
                    <a:pt x="178" y="1199"/>
                  </a:lnTo>
                  <a:lnTo>
                    <a:pt x="117" y="1625"/>
                  </a:lnTo>
                  <a:lnTo>
                    <a:pt x="74" y="1947"/>
                  </a:lnTo>
                  <a:lnTo>
                    <a:pt x="60" y="1975"/>
                  </a:lnTo>
                  <a:lnTo>
                    <a:pt x="34" y="1983"/>
                  </a:lnTo>
                  <a:lnTo>
                    <a:pt x="0" y="1945"/>
                  </a:lnTo>
                  <a:lnTo>
                    <a:pt x="19" y="1781"/>
                  </a:lnTo>
                  <a:lnTo>
                    <a:pt x="45" y="1618"/>
                  </a:lnTo>
                  <a:lnTo>
                    <a:pt x="74" y="1390"/>
                  </a:lnTo>
                  <a:lnTo>
                    <a:pt x="110" y="1190"/>
                  </a:lnTo>
                  <a:lnTo>
                    <a:pt x="154" y="992"/>
                  </a:lnTo>
                  <a:lnTo>
                    <a:pt x="176" y="886"/>
                  </a:lnTo>
                  <a:lnTo>
                    <a:pt x="201" y="768"/>
                  </a:lnTo>
                  <a:lnTo>
                    <a:pt x="260" y="483"/>
                  </a:lnTo>
                  <a:lnTo>
                    <a:pt x="315" y="25"/>
                  </a:lnTo>
                  <a:lnTo>
                    <a:pt x="328" y="4"/>
                  </a:lnTo>
                  <a:lnTo>
                    <a:pt x="351" y="0"/>
                  </a:lnTo>
                  <a:lnTo>
                    <a:pt x="378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" name="Freeform 99"/>
            <p:cNvSpPr>
              <a:spLocks/>
            </p:cNvSpPr>
            <p:nvPr/>
          </p:nvSpPr>
          <p:spPr bwMode="auto">
            <a:xfrm>
              <a:off x="4497" y="1062"/>
              <a:ext cx="122" cy="898"/>
            </a:xfrm>
            <a:custGeom>
              <a:avLst/>
              <a:gdLst>
                <a:gd name="T0" fmla="*/ 31 w 243"/>
                <a:gd name="T1" fmla="*/ 3 h 1797"/>
                <a:gd name="T2" fmla="*/ 31 w 243"/>
                <a:gd name="T3" fmla="*/ 30 h 1797"/>
                <a:gd name="T4" fmla="*/ 29 w 243"/>
                <a:gd name="T5" fmla="*/ 41 h 1797"/>
                <a:gd name="T6" fmla="*/ 27 w 243"/>
                <a:gd name="T7" fmla="*/ 76 h 1797"/>
                <a:gd name="T8" fmla="*/ 26 w 243"/>
                <a:gd name="T9" fmla="*/ 110 h 1797"/>
                <a:gd name="T10" fmla="*/ 22 w 243"/>
                <a:gd name="T11" fmla="*/ 140 h 1797"/>
                <a:gd name="T12" fmla="*/ 17 w 243"/>
                <a:gd name="T13" fmla="*/ 169 h 1797"/>
                <a:gd name="T14" fmla="*/ 13 w 243"/>
                <a:gd name="T15" fmla="*/ 184 h 1797"/>
                <a:gd name="T16" fmla="*/ 10 w 243"/>
                <a:gd name="T17" fmla="*/ 196 h 1797"/>
                <a:gd name="T18" fmla="*/ 4 w 243"/>
                <a:gd name="T19" fmla="*/ 222 h 1797"/>
                <a:gd name="T20" fmla="*/ 2 w 243"/>
                <a:gd name="T21" fmla="*/ 224 h 1797"/>
                <a:gd name="T22" fmla="*/ 0 w 243"/>
                <a:gd name="T23" fmla="*/ 222 h 1797"/>
                <a:gd name="T24" fmla="*/ 7 w 243"/>
                <a:gd name="T25" fmla="*/ 168 h 1797"/>
                <a:gd name="T26" fmla="*/ 16 w 243"/>
                <a:gd name="T27" fmla="*/ 109 h 1797"/>
                <a:gd name="T28" fmla="*/ 19 w 243"/>
                <a:gd name="T29" fmla="*/ 75 h 1797"/>
                <a:gd name="T30" fmla="*/ 21 w 243"/>
                <a:gd name="T31" fmla="*/ 41 h 1797"/>
                <a:gd name="T32" fmla="*/ 22 w 243"/>
                <a:gd name="T33" fmla="*/ 30 h 1797"/>
                <a:gd name="T34" fmla="*/ 25 w 243"/>
                <a:gd name="T35" fmla="*/ 3 h 1797"/>
                <a:gd name="T36" fmla="*/ 25 w 243"/>
                <a:gd name="T37" fmla="*/ 1 h 1797"/>
                <a:gd name="T38" fmla="*/ 27 w 243"/>
                <a:gd name="T39" fmla="*/ 0 h 1797"/>
                <a:gd name="T40" fmla="*/ 31 w 243"/>
                <a:gd name="T41" fmla="*/ 3 h 1797"/>
                <a:gd name="T42" fmla="*/ 31 w 243"/>
                <a:gd name="T43" fmla="*/ 3 h 1797"/>
                <a:gd name="T44" fmla="*/ 31 w 243"/>
                <a:gd name="T45" fmla="*/ 3 h 179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43"/>
                <a:gd name="T70" fmla="*/ 0 h 1797"/>
                <a:gd name="T71" fmla="*/ 243 w 243"/>
                <a:gd name="T72" fmla="*/ 1797 h 179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43" h="1797">
                  <a:moveTo>
                    <a:pt x="243" y="25"/>
                  </a:moveTo>
                  <a:lnTo>
                    <a:pt x="241" y="247"/>
                  </a:lnTo>
                  <a:lnTo>
                    <a:pt x="232" y="333"/>
                  </a:lnTo>
                  <a:lnTo>
                    <a:pt x="216" y="609"/>
                  </a:lnTo>
                  <a:lnTo>
                    <a:pt x="203" y="884"/>
                  </a:lnTo>
                  <a:lnTo>
                    <a:pt x="169" y="1120"/>
                  </a:lnTo>
                  <a:lnTo>
                    <a:pt x="129" y="1358"/>
                  </a:lnTo>
                  <a:lnTo>
                    <a:pt x="104" y="1472"/>
                  </a:lnTo>
                  <a:lnTo>
                    <a:pt x="78" y="1570"/>
                  </a:lnTo>
                  <a:lnTo>
                    <a:pt x="28" y="1783"/>
                  </a:lnTo>
                  <a:lnTo>
                    <a:pt x="11" y="1797"/>
                  </a:lnTo>
                  <a:lnTo>
                    <a:pt x="0" y="1778"/>
                  </a:lnTo>
                  <a:lnTo>
                    <a:pt x="53" y="1344"/>
                  </a:lnTo>
                  <a:lnTo>
                    <a:pt x="127" y="879"/>
                  </a:lnTo>
                  <a:lnTo>
                    <a:pt x="146" y="605"/>
                  </a:lnTo>
                  <a:lnTo>
                    <a:pt x="163" y="329"/>
                  </a:lnTo>
                  <a:lnTo>
                    <a:pt x="169" y="247"/>
                  </a:lnTo>
                  <a:lnTo>
                    <a:pt x="194" y="27"/>
                  </a:lnTo>
                  <a:lnTo>
                    <a:pt x="199" y="8"/>
                  </a:lnTo>
                  <a:lnTo>
                    <a:pt x="216" y="0"/>
                  </a:lnTo>
                  <a:lnTo>
                    <a:pt x="243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5" name="Freeform 100"/>
            <p:cNvSpPr>
              <a:spLocks/>
            </p:cNvSpPr>
            <p:nvPr/>
          </p:nvSpPr>
          <p:spPr bwMode="auto">
            <a:xfrm>
              <a:off x="3491" y="1295"/>
              <a:ext cx="210" cy="837"/>
            </a:xfrm>
            <a:custGeom>
              <a:avLst/>
              <a:gdLst>
                <a:gd name="T0" fmla="*/ 3 w 421"/>
                <a:gd name="T1" fmla="*/ 2 h 1673"/>
                <a:gd name="T2" fmla="*/ 7 w 421"/>
                <a:gd name="T3" fmla="*/ 30 h 1673"/>
                <a:gd name="T4" fmla="*/ 9 w 421"/>
                <a:gd name="T5" fmla="*/ 42 h 1673"/>
                <a:gd name="T6" fmla="*/ 12 w 421"/>
                <a:gd name="T7" fmla="*/ 53 h 1673"/>
                <a:gd name="T8" fmla="*/ 15 w 421"/>
                <a:gd name="T9" fmla="*/ 65 h 1673"/>
                <a:gd name="T10" fmla="*/ 19 w 421"/>
                <a:gd name="T11" fmla="*/ 77 h 1673"/>
                <a:gd name="T12" fmla="*/ 23 w 421"/>
                <a:gd name="T13" fmla="*/ 90 h 1673"/>
                <a:gd name="T14" fmla="*/ 28 w 421"/>
                <a:gd name="T15" fmla="*/ 104 h 1673"/>
                <a:gd name="T16" fmla="*/ 41 w 421"/>
                <a:gd name="T17" fmla="*/ 161 h 1673"/>
                <a:gd name="T18" fmla="*/ 52 w 421"/>
                <a:gd name="T19" fmla="*/ 202 h 1673"/>
                <a:gd name="T20" fmla="*/ 52 w 421"/>
                <a:gd name="T21" fmla="*/ 205 h 1673"/>
                <a:gd name="T22" fmla="*/ 50 w 421"/>
                <a:gd name="T23" fmla="*/ 210 h 1673"/>
                <a:gd name="T24" fmla="*/ 46 w 421"/>
                <a:gd name="T25" fmla="*/ 208 h 1673"/>
                <a:gd name="T26" fmla="*/ 44 w 421"/>
                <a:gd name="T27" fmla="*/ 205 h 1673"/>
                <a:gd name="T28" fmla="*/ 42 w 421"/>
                <a:gd name="T29" fmla="*/ 193 h 1673"/>
                <a:gd name="T30" fmla="*/ 40 w 421"/>
                <a:gd name="T31" fmla="*/ 183 h 1673"/>
                <a:gd name="T32" fmla="*/ 37 w 421"/>
                <a:gd name="T33" fmla="*/ 174 h 1673"/>
                <a:gd name="T34" fmla="*/ 34 w 421"/>
                <a:gd name="T35" fmla="*/ 163 h 1673"/>
                <a:gd name="T36" fmla="*/ 22 w 421"/>
                <a:gd name="T37" fmla="*/ 105 h 1673"/>
                <a:gd name="T38" fmla="*/ 17 w 421"/>
                <a:gd name="T39" fmla="*/ 91 h 1673"/>
                <a:gd name="T40" fmla="*/ 14 w 421"/>
                <a:gd name="T41" fmla="*/ 78 h 1673"/>
                <a:gd name="T42" fmla="*/ 7 w 421"/>
                <a:gd name="T43" fmla="*/ 55 h 1673"/>
                <a:gd name="T44" fmla="*/ 0 w 421"/>
                <a:gd name="T45" fmla="*/ 2 h 1673"/>
                <a:gd name="T46" fmla="*/ 1 w 421"/>
                <a:gd name="T47" fmla="*/ 0 h 1673"/>
                <a:gd name="T48" fmla="*/ 3 w 421"/>
                <a:gd name="T49" fmla="*/ 2 h 1673"/>
                <a:gd name="T50" fmla="*/ 3 w 421"/>
                <a:gd name="T51" fmla="*/ 2 h 1673"/>
                <a:gd name="T52" fmla="*/ 3 w 421"/>
                <a:gd name="T53" fmla="*/ 2 h 1673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21"/>
                <a:gd name="T82" fmla="*/ 0 h 1673"/>
                <a:gd name="T83" fmla="*/ 421 w 421"/>
                <a:gd name="T84" fmla="*/ 1673 h 1673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21" h="1673">
                  <a:moveTo>
                    <a:pt x="31" y="13"/>
                  </a:moveTo>
                  <a:lnTo>
                    <a:pt x="56" y="234"/>
                  </a:lnTo>
                  <a:lnTo>
                    <a:pt x="75" y="331"/>
                  </a:lnTo>
                  <a:lnTo>
                    <a:pt x="97" y="424"/>
                  </a:lnTo>
                  <a:lnTo>
                    <a:pt x="126" y="517"/>
                  </a:lnTo>
                  <a:lnTo>
                    <a:pt x="156" y="614"/>
                  </a:lnTo>
                  <a:lnTo>
                    <a:pt x="189" y="715"/>
                  </a:lnTo>
                  <a:lnTo>
                    <a:pt x="225" y="825"/>
                  </a:lnTo>
                  <a:lnTo>
                    <a:pt x="333" y="1281"/>
                  </a:lnTo>
                  <a:lnTo>
                    <a:pt x="417" y="1616"/>
                  </a:lnTo>
                  <a:lnTo>
                    <a:pt x="421" y="1639"/>
                  </a:lnTo>
                  <a:lnTo>
                    <a:pt x="407" y="1673"/>
                  </a:lnTo>
                  <a:lnTo>
                    <a:pt x="375" y="1661"/>
                  </a:lnTo>
                  <a:lnTo>
                    <a:pt x="354" y="1635"/>
                  </a:lnTo>
                  <a:lnTo>
                    <a:pt x="339" y="1543"/>
                  </a:lnTo>
                  <a:lnTo>
                    <a:pt x="320" y="1464"/>
                  </a:lnTo>
                  <a:lnTo>
                    <a:pt x="299" y="1386"/>
                  </a:lnTo>
                  <a:lnTo>
                    <a:pt x="272" y="1298"/>
                  </a:lnTo>
                  <a:lnTo>
                    <a:pt x="179" y="840"/>
                  </a:lnTo>
                  <a:lnTo>
                    <a:pt x="143" y="728"/>
                  </a:lnTo>
                  <a:lnTo>
                    <a:pt x="113" y="623"/>
                  </a:lnTo>
                  <a:lnTo>
                    <a:pt x="61" y="433"/>
                  </a:lnTo>
                  <a:lnTo>
                    <a:pt x="0" y="15"/>
                  </a:lnTo>
                  <a:lnTo>
                    <a:pt x="14" y="0"/>
                  </a:lnTo>
                  <a:lnTo>
                    <a:pt x="31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6" name="Freeform 101"/>
            <p:cNvSpPr>
              <a:spLocks/>
            </p:cNvSpPr>
            <p:nvPr/>
          </p:nvSpPr>
          <p:spPr bwMode="auto">
            <a:xfrm>
              <a:off x="3722" y="2137"/>
              <a:ext cx="687" cy="43"/>
            </a:xfrm>
            <a:custGeom>
              <a:avLst/>
              <a:gdLst>
                <a:gd name="T0" fmla="*/ 2 w 1375"/>
                <a:gd name="T1" fmla="*/ 1 h 88"/>
                <a:gd name="T2" fmla="*/ 24 w 1375"/>
                <a:gd name="T3" fmla="*/ 1 h 88"/>
                <a:gd name="T4" fmla="*/ 47 w 1375"/>
                <a:gd name="T5" fmla="*/ 0 h 88"/>
                <a:gd name="T6" fmla="*/ 167 w 1375"/>
                <a:gd name="T7" fmla="*/ 1 h 88"/>
                <a:gd name="T8" fmla="*/ 170 w 1375"/>
                <a:gd name="T9" fmla="*/ 2 h 88"/>
                <a:gd name="T10" fmla="*/ 171 w 1375"/>
                <a:gd name="T11" fmla="*/ 6 h 88"/>
                <a:gd name="T12" fmla="*/ 170 w 1375"/>
                <a:gd name="T13" fmla="*/ 9 h 88"/>
                <a:gd name="T14" fmla="*/ 167 w 1375"/>
                <a:gd name="T15" fmla="*/ 10 h 88"/>
                <a:gd name="T16" fmla="*/ 107 w 1375"/>
                <a:gd name="T17" fmla="*/ 9 h 88"/>
                <a:gd name="T18" fmla="*/ 47 w 1375"/>
                <a:gd name="T19" fmla="*/ 8 h 88"/>
                <a:gd name="T20" fmla="*/ 24 w 1375"/>
                <a:gd name="T21" fmla="*/ 7 h 88"/>
                <a:gd name="T22" fmla="*/ 1 w 1375"/>
                <a:gd name="T23" fmla="*/ 5 h 88"/>
                <a:gd name="T24" fmla="*/ 0 w 1375"/>
                <a:gd name="T25" fmla="*/ 2 h 88"/>
                <a:gd name="T26" fmla="*/ 2 w 1375"/>
                <a:gd name="T27" fmla="*/ 1 h 88"/>
                <a:gd name="T28" fmla="*/ 2 w 1375"/>
                <a:gd name="T29" fmla="*/ 1 h 88"/>
                <a:gd name="T30" fmla="*/ 2 w 1375"/>
                <a:gd name="T31" fmla="*/ 1 h 8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375"/>
                <a:gd name="T49" fmla="*/ 0 h 88"/>
                <a:gd name="T50" fmla="*/ 1375 w 1375"/>
                <a:gd name="T51" fmla="*/ 88 h 8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375" h="88">
                  <a:moveTo>
                    <a:pt x="18" y="10"/>
                  </a:moveTo>
                  <a:lnTo>
                    <a:pt x="198" y="15"/>
                  </a:lnTo>
                  <a:lnTo>
                    <a:pt x="381" y="0"/>
                  </a:lnTo>
                  <a:lnTo>
                    <a:pt x="1337" y="12"/>
                  </a:lnTo>
                  <a:lnTo>
                    <a:pt x="1365" y="23"/>
                  </a:lnTo>
                  <a:lnTo>
                    <a:pt x="1375" y="50"/>
                  </a:lnTo>
                  <a:lnTo>
                    <a:pt x="1365" y="76"/>
                  </a:lnTo>
                  <a:lnTo>
                    <a:pt x="1337" y="88"/>
                  </a:lnTo>
                  <a:lnTo>
                    <a:pt x="860" y="76"/>
                  </a:lnTo>
                  <a:lnTo>
                    <a:pt x="381" y="65"/>
                  </a:lnTo>
                  <a:lnTo>
                    <a:pt x="194" y="63"/>
                  </a:lnTo>
                  <a:lnTo>
                    <a:pt x="12" y="40"/>
                  </a:lnTo>
                  <a:lnTo>
                    <a:pt x="0" y="21"/>
                  </a:lnTo>
                  <a:lnTo>
                    <a:pt x="18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7" name="Freeform 102"/>
            <p:cNvSpPr>
              <a:spLocks/>
            </p:cNvSpPr>
            <p:nvPr/>
          </p:nvSpPr>
          <p:spPr bwMode="auto">
            <a:xfrm>
              <a:off x="4423" y="2139"/>
              <a:ext cx="130" cy="47"/>
            </a:xfrm>
            <a:custGeom>
              <a:avLst/>
              <a:gdLst>
                <a:gd name="T0" fmla="*/ 3 w 261"/>
                <a:gd name="T1" fmla="*/ 5 h 95"/>
                <a:gd name="T2" fmla="*/ 12 w 261"/>
                <a:gd name="T3" fmla="*/ 3 h 95"/>
                <a:gd name="T4" fmla="*/ 30 w 261"/>
                <a:gd name="T5" fmla="*/ 0 h 95"/>
                <a:gd name="T6" fmla="*/ 32 w 261"/>
                <a:gd name="T7" fmla="*/ 1 h 95"/>
                <a:gd name="T8" fmla="*/ 31 w 261"/>
                <a:gd name="T9" fmla="*/ 3 h 95"/>
                <a:gd name="T10" fmla="*/ 23 w 261"/>
                <a:gd name="T11" fmla="*/ 7 h 95"/>
                <a:gd name="T12" fmla="*/ 15 w 261"/>
                <a:gd name="T13" fmla="*/ 11 h 95"/>
                <a:gd name="T14" fmla="*/ 3 w 261"/>
                <a:gd name="T15" fmla="*/ 11 h 95"/>
                <a:gd name="T16" fmla="*/ 0 w 261"/>
                <a:gd name="T17" fmla="*/ 8 h 95"/>
                <a:gd name="T18" fmla="*/ 0 w 261"/>
                <a:gd name="T19" fmla="*/ 6 h 95"/>
                <a:gd name="T20" fmla="*/ 3 w 261"/>
                <a:gd name="T21" fmla="*/ 5 h 95"/>
                <a:gd name="T22" fmla="*/ 3 w 261"/>
                <a:gd name="T23" fmla="*/ 5 h 95"/>
                <a:gd name="T24" fmla="*/ 3 w 261"/>
                <a:gd name="T25" fmla="*/ 5 h 9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1"/>
                <a:gd name="T40" fmla="*/ 0 h 95"/>
                <a:gd name="T41" fmla="*/ 261 w 261"/>
                <a:gd name="T42" fmla="*/ 95 h 9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1" h="95">
                  <a:moveTo>
                    <a:pt x="27" y="40"/>
                  </a:moveTo>
                  <a:lnTo>
                    <a:pt x="103" y="25"/>
                  </a:lnTo>
                  <a:lnTo>
                    <a:pt x="242" y="0"/>
                  </a:lnTo>
                  <a:lnTo>
                    <a:pt x="261" y="8"/>
                  </a:lnTo>
                  <a:lnTo>
                    <a:pt x="251" y="29"/>
                  </a:lnTo>
                  <a:lnTo>
                    <a:pt x="185" y="59"/>
                  </a:lnTo>
                  <a:lnTo>
                    <a:pt x="120" y="91"/>
                  </a:lnTo>
                  <a:lnTo>
                    <a:pt x="27" y="95"/>
                  </a:lnTo>
                  <a:lnTo>
                    <a:pt x="0" y="68"/>
                  </a:lnTo>
                  <a:lnTo>
                    <a:pt x="6" y="49"/>
                  </a:lnTo>
                  <a:lnTo>
                    <a:pt x="27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8" name="Freeform 103"/>
            <p:cNvSpPr>
              <a:spLocks/>
            </p:cNvSpPr>
            <p:nvPr/>
          </p:nvSpPr>
          <p:spPr bwMode="auto">
            <a:xfrm>
              <a:off x="3791" y="2148"/>
              <a:ext cx="105" cy="142"/>
            </a:xfrm>
            <a:custGeom>
              <a:avLst/>
              <a:gdLst>
                <a:gd name="T0" fmla="*/ 22 w 209"/>
                <a:gd name="T1" fmla="*/ 3 h 283"/>
                <a:gd name="T2" fmla="*/ 27 w 209"/>
                <a:gd name="T3" fmla="*/ 13 h 283"/>
                <a:gd name="T4" fmla="*/ 26 w 209"/>
                <a:gd name="T5" fmla="*/ 16 h 283"/>
                <a:gd name="T6" fmla="*/ 22 w 209"/>
                <a:gd name="T7" fmla="*/ 23 h 283"/>
                <a:gd name="T8" fmla="*/ 17 w 209"/>
                <a:gd name="T9" fmla="*/ 29 h 283"/>
                <a:gd name="T10" fmla="*/ 10 w 209"/>
                <a:gd name="T11" fmla="*/ 33 h 283"/>
                <a:gd name="T12" fmla="*/ 3 w 209"/>
                <a:gd name="T13" fmla="*/ 36 h 283"/>
                <a:gd name="T14" fmla="*/ 0 w 209"/>
                <a:gd name="T15" fmla="*/ 35 h 283"/>
                <a:gd name="T16" fmla="*/ 1 w 209"/>
                <a:gd name="T17" fmla="*/ 33 h 283"/>
                <a:gd name="T18" fmla="*/ 11 w 209"/>
                <a:gd name="T19" fmla="*/ 25 h 283"/>
                <a:gd name="T20" fmla="*/ 17 w 209"/>
                <a:gd name="T21" fmla="*/ 14 h 283"/>
                <a:gd name="T22" fmla="*/ 13 w 209"/>
                <a:gd name="T23" fmla="*/ 6 h 283"/>
                <a:gd name="T24" fmla="*/ 13 w 209"/>
                <a:gd name="T25" fmla="*/ 3 h 283"/>
                <a:gd name="T26" fmla="*/ 16 w 209"/>
                <a:gd name="T27" fmla="*/ 0 h 283"/>
                <a:gd name="T28" fmla="*/ 22 w 209"/>
                <a:gd name="T29" fmla="*/ 3 h 283"/>
                <a:gd name="T30" fmla="*/ 22 w 209"/>
                <a:gd name="T31" fmla="*/ 3 h 283"/>
                <a:gd name="T32" fmla="*/ 22 w 209"/>
                <a:gd name="T33" fmla="*/ 3 h 28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09"/>
                <a:gd name="T52" fmla="*/ 0 h 283"/>
                <a:gd name="T53" fmla="*/ 209 w 209"/>
                <a:gd name="T54" fmla="*/ 283 h 283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09" h="283">
                  <a:moveTo>
                    <a:pt x="169" y="19"/>
                  </a:moveTo>
                  <a:lnTo>
                    <a:pt x="209" y="99"/>
                  </a:lnTo>
                  <a:lnTo>
                    <a:pt x="207" y="124"/>
                  </a:lnTo>
                  <a:lnTo>
                    <a:pt x="175" y="184"/>
                  </a:lnTo>
                  <a:lnTo>
                    <a:pt x="133" y="226"/>
                  </a:lnTo>
                  <a:lnTo>
                    <a:pt x="80" y="257"/>
                  </a:lnTo>
                  <a:lnTo>
                    <a:pt x="21" y="283"/>
                  </a:lnTo>
                  <a:lnTo>
                    <a:pt x="0" y="276"/>
                  </a:lnTo>
                  <a:lnTo>
                    <a:pt x="8" y="257"/>
                  </a:lnTo>
                  <a:lnTo>
                    <a:pt x="84" y="198"/>
                  </a:lnTo>
                  <a:lnTo>
                    <a:pt x="129" y="110"/>
                  </a:lnTo>
                  <a:lnTo>
                    <a:pt x="103" y="48"/>
                  </a:lnTo>
                  <a:lnTo>
                    <a:pt x="103" y="19"/>
                  </a:lnTo>
                  <a:lnTo>
                    <a:pt x="122" y="0"/>
                  </a:lnTo>
                  <a:lnTo>
                    <a:pt x="169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9" name="Freeform 104"/>
            <p:cNvSpPr>
              <a:spLocks/>
            </p:cNvSpPr>
            <p:nvPr/>
          </p:nvSpPr>
          <p:spPr bwMode="auto">
            <a:xfrm>
              <a:off x="3731" y="2278"/>
              <a:ext cx="51" cy="65"/>
            </a:xfrm>
            <a:custGeom>
              <a:avLst/>
              <a:gdLst>
                <a:gd name="T0" fmla="*/ 4 w 101"/>
                <a:gd name="T1" fmla="*/ 15 h 130"/>
                <a:gd name="T2" fmla="*/ 0 w 101"/>
                <a:gd name="T3" fmla="*/ 10 h 130"/>
                <a:gd name="T4" fmla="*/ 1 w 101"/>
                <a:gd name="T5" fmla="*/ 7 h 130"/>
                <a:gd name="T6" fmla="*/ 5 w 101"/>
                <a:gd name="T7" fmla="*/ 3 h 130"/>
                <a:gd name="T8" fmla="*/ 10 w 101"/>
                <a:gd name="T9" fmla="*/ 0 h 130"/>
                <a:gd name="T10" fmla="*/ 13 w 101"/>
                <a:gd name="T11" fmla="*/ 1 h 130"/>
                <a:gd name="T12" fmla="*/ 12 w 101"/>
                <a:gd name="T13" fmla="*/ 4 h 130"/>
                <a:gd name="T14" fmla="*/ 7 w 101"/>
                <a:gd name="T15" fmla="*/ 9 h 130"/>
                <a:gd name="T16" fmla="*/ 8 w 101"/>
                <a:gd name="T17" fmla="*/ 13 h 130"/>
                <a:gd name="T18" fmla="*/ 7 w 101"/>
                <a:gd name="T19" fmla="*/ 16 h 130"/>
                <a:gd name="T20" fmla="*/ 4 w 101"/>
                <a:gd name="T21" fmla="*/ 15 h 130"/>
                <a:gd name="T22" fmla="*/ 4 w 101"/>
                <a:gd name="T23" fmla="*/ 15 h 130"/>
                <a:gd name="T24" fmla="*/ 4 w 101"/>
                <a:gd name="T25" fmla="*/ 15 h 1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01"/>
                <a:gd name="T40" fmla="*/ 0 h 130"/>
                <a:gd name="T41" fmla="*/ 101 w 101"/>
                <a:gd name="T42" fmla="*/ 130 h 13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01" h="130">
                  <a:moveTo>
                    <a:pt x="29" y="122"/>
                  </a:moveTo>
                  <a:lnTo>
                    <a:pt x="0" y="80"/>
                  </a:lnTo>
                  <a:lnTo>
                    <a:pt x="4" y="57"/>
                  </a:lnTo>
                  <a:lnTo>
                    <a:pt x="38" y="25"/>
                  </a:lnTo>
                  <a:lnTo>
                    <a:pt x="78" y="0"/>
                  </a:lnTo>
                  <a:lnTo>
                    <a:pt x="101" y="6"/>
                  </a:lnTo>
                  <a:lnTo>
                    <a:pt x="95" y="29"/>
                  </a:lnTo>
                  <a:lnTo>
                    <a:pt x="54" y="76"/>
                  </a:lnTo>
                  <a:lnTo>
                    <a:pt x="61" y="105"/>
                  </a:lnTo>
                  <a:lnTo>
                    <a:pt x="54" y="130"/>
                  </a:lnTo>
                  <a:lnTo>
                    <a:pt x="29" y="1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0" name="Freeform 105"/>
            <p:cNvSpPr>
              <a:spLocks/>
            </p:cNvSpPr>
            <p:nvPr/>
          </p:nvSpPr>
          <p:spPr bwMode="auto">
            <a:xfrm>
              <a:off x="4304" y="2145"/>
              <a:ext cx="152" cy="93"/>
            </a:xfrm>
            <a:custGeom>
              <a:avLst/>
              <a:gdLst>
                <a:gd name="T0" fmla="*/ 9 w 304"/>
                <a:gd name="T1" fmla="*/ 3 h 187"/>
                <a:gd name="T2" fmla="*/ 10 w 304"/>
                <a:gd name="T3" fmla="*/ 7 h 187"/>
                <a:gd name="T4" fmla="*/ 12 w 304"/>
                <a:gd name="T5" fmla="*/ 11 h 187"/>
                <a:gd name="T6" fmla="*/ 15 w 304"/>
                <a:gd name="T7" fmla="*/ 13 h 187"/>
                <a:gd name="T8" fmla="*/ 19 w 304"/>
                <a:gd name="T9" fmla="*/ 15 h 187"/>
                <a:gd name="T10" fmla="*/ 36 w 304"/>
                <a:gd name="T11" fmla="*/ 16 h 187"/>
                <a:gd name="T12" fmla="*/ 38 w 304"/>
                <a:gd name="T13" fmla="*/ 17 h 187"/>
                <a:gd name="T14" fmla="*/ 37 w 304"/>
                <a:gd name="T15" fmla="*/ 19 h 187"/>
                <a:gd name="T16" fmla="*/ 27 w 304"/>
                <a:gd name="T17" fmla="*/ 21 h 187"/>
                <a:gd name="T18" fmla="*/ 18 w 304"/>
                <a:gd name="T19" fmla="*/ 23 h 187"/>
                <a:gd name="T20" fmla="*/ 6 w 304"/>
                <a:gd name="T21" fmla="*/ 16 h 187"/>
                <a:gd name="T22" fmla="*/ 0 w 304"/>
                <a:gd name="T23" fmla="*/ 4 h 187"/>
                <a:gd name="T24" fmla="*/ 1 w 304"/>
                <a:gd name="T25" fmla="*/ 1 h 187"/>
                <a:gd name="T26" fmla="*/ 4 w 304"/>
                <a:gd name="T27" fmla="*/ 0 h 187"/>
                <a:gd name="T28" fmla="*/ 9 w 304"/>
                <a:gd name="T29" fmla="*/ 3 h 187"/>
                <a:gd name="T30" fmla="*/ 9 w 304"/>
                <a:gd name="T31" fmla="*/ 3 h 187"/>
                <a:gd name="T32" fmla="*/ 9 w 304"/>
                <a:gd name="T33" fmla="*/ 3 h 18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04"/>
                <a:gd name="T52" fmla="*/ 0 h 187"/>
                <a:gd name="T53" fmla="*/ 304 w 304"/>
                <a:gd name="T54" fmla="*/ 187 h 187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04" h="187">
                  <a:moveTo>
                    <a:pt x="66" y="29"/>
                  </a:moveTo>
                  <a:lnTo>
                    <a:pt x="76" y="63"/>
                  </a:lnTo>
                  <a:lnTo>
                    <a:pt x="95" y="88"/>
                  </a:lnTo>
                  <a:lnTo>
                    <a:pt x="121" y="107"/>
                  </a:lnTo>
                  <a:lnTo>
                    <a:pt x="152" y="124"/>
                  </a:lnTo>
                  <a:lnTo>
                    <a:pt x="287" y="128"/>
                  </a:lnTo>
                  <a:lnTo>
                    <a:pt x="304" y="141"/>
                  </a:lnTo>
                  <a:lnTo>
                    <a:pt x="293" y="156"/>
                  </a:lnTo>
                  <a:lnTo>
                    <a:pt x="215" y="175"/>
                  </a:lnTo>
                  <a:lnTo>
                    <a:pt x="139" y="187"/>
                  </a:lnTo>
                  <a:lnTo>
                    <a:pt x="47" y="130"/>
                  </a:lnTo>
                  <a:lnTo>
                    <a:pt x="0" y="36"/>
                  </a:lnTo>
                  <a:lnTo>
                    <a:pt x="7" y="10"/>
                  </a:lnTo>
                  <a:lnTo>
                    <a:pt x="30" y="0"/>
                  </a:lnTo>
                  <a:lnTo>
                    <a:pt x="66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1" name="Freeform 106"/>
            <p:cNvSpPr>
              <a:spLocks/>
            </p:cNvSpPr>
            <p:nvPr/>
          </p:nvSpPr>
          <p:spPr bwMode="auto">
            <a:xfrm>
              <a:off x="4477" y="2214"/>
              <a:ext cx="25" cy="83"/>
            </a:xfrm>
            <a:custGeom>
              <a:avLst/>
              <a:gdLst>
                <a:gd name="T0" fmla="*/ 6 w 49"/>
                <a:gd name="T1" fmla="*/ 2 h 167"/>
                <a:gd name="T2" fmla="*/ 7 w 49"/>
                <a:gd name="T3" fmla="*/ 8 h 167"/>
                <a:gd name="T4" fmla="*/ 5 w 49"/>
                <a:gd name="T5" fmla="*/ 19 h 167"/>
                <a:gd name="T6" fmla="*/ 3 w 49"/>
                <a:gd name="T7" fmla="*/ 20 h 167"/>
                <a:gd name="T8" fmla="*/ 2 w 49"/>
                <a:gd name="T9" fmla="*/ 19 h 167"/>
                <a:gd name="T10" fmla="*/ 0 w 49"/>
                <a:gd name="T11" fmla="*/ 8 h 167"/>
                <a:gd name="T12" fmla="*/ 1 w 49"/>
                <a:gd name="T13" fmla="*/ 2 h 167"/>
                <a:gd name="T14" fmla="*/ 3 w 49"/>
                <a:gd name="T15" fmla="*/ 0 h 167"/>
                <a:gd name="T16" fmla="*/ 6 w 49"/>
                <a:gd name="T17" fmla="*/ 2 h 167"/>
                <a:gd name="T18" fmla="*/ 6 w 49"/>
                <a:gd name="T19" fmla="*/ 2 h 167"/>
                <a:gd name="T20" fmla="*/ 6 w 49"/>
                <a:gd name="T21" fmla="*/ 2 h 1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9"/>
                <a:gd name="T34" fmla="*/ 0 h 167"/>
                <a:gd name="T35" fmla="*/ 49 w 49"/>
                <a:gd name="T36" fmla="*/ 167 h 16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9" h="167">
                  <a:moveTo>
                    <a:pt x="43" y="17"/>
                  </a:moveTo>
                  <a:lnTo>
                    <a:pt x="49" y="71"/>
                  </a:lnTo>
                  <a:lnTo>
                    <a:pt x="40" y="152"/>
                  </a:lnTo>
                  <a:lnTo>
                    <a:pt x="24" y="167"/>
                  </a:lnTo>
                  <a:lnTo>
                    <a:pt x="9" y="152"/>
                  </a:lnTo>
                  <a:lnTo>
                    <a:pt x="0" y="71"/>
                  </a:lnTo>
                  <a:lnTo>
                    <a:pt x="5" y="17"/>
                  </a:lnTo>
                  <a:lnTo>
                    <a:pt x="24" y="0"/>
                  </a:lnTo>
                  <a:lnTo>
                    <a:pt x="43" y="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2" name="Freeform 107"/>
            <p:cNvSpPr>
              <a:spLocks/>
            </p:cNvSpPr>
            <p:nvPr/>
          </p:nvSpPr>
          <p:spPr bwMode="auto">
            <a:xfrm>
              <a:off x="3778" y="2041"/>
              <a:ext cx="33" cy="70"/>
            </a:xfrm>
            <a:custGeom>
              <a:avLst/>
              <a:gdLst>
                <a:gd name="T0" fmla="*/ 6 w 66"/>
                <a:gd name="T1" fmla="*/ 3 h 141"/>
                <a:gd name="T2" fmla="*/ 8 w 66"/>
                <a:gd name="T3" fmla="*/ 15 h 141"/>
                <a:gd name="T4" fmla="*/ 7 w 66"/>
                <a:gd name="T5" fmla="*/ 17 h 141"/>
                <a:gd name="T6" fmla="*/ 5 w 66"/>
                <a:gd name="T7" fmla="*/ 16 h 141"/>
                <a:gd name="T8" fmla="*/ 0 w 66"/>
                <a:gd name="T9" fmla="*/ 3 h 141"/>
                <a:gd name="T10" fmla="*/ 1 w 66"/>
                <a:gd name="T11" fmla="*/ 1 h 141"/>
                <a:gd name="T12" fmla="*/ 2 w 66"/>
                <a:gd name="T13" fmla="*/ 0 h 141"/>
                <a:gd name="T14" fmla="*/ 6 w 66"/>
                <a:gd name="T15" fmla="*/ 3 h 141"/>
                <a:gd name="T16" fmla="*/ 6 w 66"/>
                <a:gd name="T17" fmla="*/ 3 h 141"/>
                <a:gd name="T18" fmla="*/ 6 w 66"/>
                <a:gd name="T19" fmla="*/ 3 h 14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6"/>
                <a:gd name="T31" fmla="*/ 0 h 141"/>
                <a:gd name="T32" fmla="*/ 66 w 66"/>
                <a:gd name="T33" fmla="*/ 141 h 14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6" h="141">
                  <a:moveTo>
                    <a:pt x="51" y="27"/>
                  </a:moveTo>
                  <a:lnTo>
                    <a:pt x="66" y="122"/>
                  </a:lnTo>
                  <a:lnTo>
                    <a:pt x="57" y="141"/>
                  </a:lnTo>
                  <a:lnTo>
                    <a:pt x="38" y="133"/>
                  </a:lnTo>
                  <a:lnTo>
                    <a:pt x="0" y="31"/>
                  </a:lnTo>
                  <a:lnTo>
                    <a:pt x="5" y="8"/>
                  </a:lnTo>
                  <a:lnTo>
                    <a:pt x="20" y="0"/>
                  </a:lnTo>
                  <a:lnTo>
                    <a:pt x="51" y="2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3" name="Freeform 108"/>
            <p:cNvSpPr>
              <a:spLocks/>
            </p:cNvSpPr>
            <p:nvPr/>
          </p:nvSpPr>
          <p:spPr bwMode="auto">
            <a:xfrm>
              <a:off x="3781" y="1998"/>
              <a:ext cx="606" cy="60"/>
            </a:xfrm>
            <a:custGeom>
              <a:avLst/>
              <a:gdLst>
                <a:gd name="T0" fmla="*/ 0 w 1213"/>
                <a:gd name="T1" fmla="*/ 11 h 119"/>
                <a:gd name="T2" fmla="*/ 15 w 1213"/>
                <a:gd name="T3" fmla="*/ 10 h 119"/>
                <a:gd name="T4" fmla="*/ 77 w 1213"/>
                <a:gd name="T5" fmla="*/ 3 h 119"/>
                <a:gd name="T6" fmla="*/ 113 w 1213"/>
                <a:gd name="T7" fmla="*/ 0 h 119"/>
                <a:gd name="T8" fmla="*/ 150 w 1213"/>
                <a:gd name="T9" fmla="*/ 1 h 119"/>
                <a:gd name="T10" fmla="*/ 151 w 1213"/>
                <a:gd name="T11" fmla="*/ 3 h 119"/>
                <a:gd name="T12" fmla="*/ 150 w 1213"/>
                <a:gd name="T13" fmla="*/ 5 h 119"/>
                <a:gd name="T14" fmla="*/ 74 w 1213"/>
                <a:gd name="T15" fmla="*/ 9 h 119"/>
                <a:gd name="T16" fmla="*/ 15 w 1213"/>
                <a:gd name="T17" fmla="*/ 15 h 119"/>
                <a:gd name="T18" fmla="*/ 3 w 1213"/>
                <a:gd name="T19" fmla="*/ 15 h 119"/>
                <a:gd name="T20" fmla="*/ 0 w 1213"/>
                <a:gd name="T21" fmla="*/ 14 h 119"/>
                <a:gd name="T22" fmla="*/ 0 w 1213"/>
                <a:gd name="T23" fmla="*/ 11 h 119"/>
                <a:gd name="T24" fmla="*/ 0 w 1213"/>
                <a:gd name="T25" fmla="*/ 11 h 119"/>
                <a:gd name="T26" fmla="*/ 0 w 1213"/>
                <a:gd name="T27" fmla="*/ 11 h 11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13"/>
                <a:gd name="T43" fmla="*/ 0 h 119"/>
                <a:gd name="T44" fmla="*/ 1213 w 1213"/>
                <a:gd name="T45" fmla="*/ 119 h 11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13" h="119">
                  <a:moveTo>
                    <a:pt x="2" y="87"/>
                  </a:moveTo>
                  <a:lnTo>
                    <a:pt x="122" y="74"/>
                  </a:lnTo>
                  <a:lnTo>
                    <a:pt x="616" y="19"/>
                  </a:lnTo>
                  <a:lnTo>
                    <a:pt x="909" y="0"/>
                  </a:lnTo>
                  <a:lnTo>
                    <a:pt x="1200" y="5"/>
                  </a:lnTo>
                  <a:lnTo>
                    <a:pt x="1213" y="21"/>
                  </a:lnTo>
                  <a:lnTo>
                    <a:pt x="1200" y="36"/>
                  </a:lnTo>
                  <a:lnTo>
                    <a:pt x="593" y="70"/>
                  </a:lnTo>
                  <a:lnTo>
                    <a:pt x="124" y="114"/>
                  </a:lnTo>
                  <a:lnTo>
                    <a:pt x="25" y="119"/>
                  </a:lnTo>
                  <a:lnTo>
                    <a:pt x="0" y="106"/>
                  </a:lnTo>
                  <a:lnTo>
                    <a:pt x="2" y="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4" name="Freeform 109"/>
            <p:cNvSpPr>
              <a:spLocks/>
            </p:cNvSpPr>
            <p:nvPr/>
          </p:nvSpPr>
          <p:spPr bwMode="auto">
            <a:xfrm>
              <a:off x="4370" y="2001"/>
              <a:ext cx="24" cy="80"/>
            </a:xfrm>
            <a:custGeom>
              <a:avLst/>
              <a:gdLst>
                <a:gd name="T0" fmla="*/ 6 w 47"/>
                <a:gd name="T1" fmla="*/ 3 h 160"/>
                <a:gd name="T2" fmla="*/ 5 w 47"/>
                <a:gd name="T3" fmla="*/ 19 h 160"/>
                <a:gd name="T4" fmla="*/ 3 w 47"/>
                <a:gd name="T5" fmla="*/ 20 h 160"/>
                <a:gd name="T6" fmla="*/ 1 w 47"/>
                <a:gd name="T7" fmla="*/ 19 h 160"/>
                <a:gd name="T8" fmla="*/ 0 w 47"/>
                <a:gd name="T9" fmla="*/ 3 h 160"/>
                <a:gd name="T10" fmla="*/ 1 w 47"/>
                <a:gd name="T11" fmla="*/ 1 h 160"/>
                <a:gd name="T12" fmla="*/ 3 w 47"/>
                <a:gd name="T13" fmla="*/ 0 h 160"/>
                <a:gd name="T14" fmla="*/ 6 w 47"/>
                <a:gd name="T15" fmla="*/ 3 h 160"/>
                <a:gd name="T16" fmla="*/ 6 w 47"/>
                <a:gd name="T17" fmla="*/ 3 h 160"/>
                <a:gd name="T18" fmla="*/ 6 w 47"/>
                <a:gd name="T19" fmla="*/ 3 h 16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7"/>
                <a:gd name="T31" fmla="*/ 0 h 160"/>
                <a:gd name="T32" fmla="*/ 47 w 47"/>
                <a:gd name="T33" fmla="*/ 160 h 16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7" h="160">
                  <a:moveTo>
                    <a:pt x="47" y="25"/>
                  </a:moveTo>
                  <a:lnTo>
                    <a:pt x="38" y="147"/>
                  </a:lnTo>
                  <a:lnTo>
                    <a:pt x="23" y="160"/>
                  </a:lnTo>
                  <a:lnTo>
                    <a:pt x="8" y="147"/>
                  </a:lnTo>
                  <a:lnTo>
                    <a:pt x="0" y="25"/>
                  </a:lnTo>
                  <a:lnTo>
                    <a:pt x="8" y="6"/>
                  </a:lnTo>
                  <a:lnTo>
                    <a:pt x="23" y="0"/>
                  </a:lnTo>
                  <a:lnTo>
                    <a:pt x="47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5" name="Freeform 110"/>
            <p:cNvSpPr>
              <a:spLocks/>
            </p:cNvSpPr>
            <p:nvPr/>
          </p:nvSpPr>
          <p:spPr bwMode="auto">
            <a:xfrm>
              <a:off x="4245" y="2032"/>
              <a:ext cx="23" cy="61"/>
            </a:xfrm>
            <a:custGeom>
              <a:avLst/>
              <a:gdLst>
                <a:gd name="T0" fmla="*/ 6 w 46"/>
                <a:gd name="T1" fmla="*/ 3 h 122"/>
                <a:gd name="T2" fmla="*/ 5 w 46"/>
                <a:gd name="T3" fmla="*/ 14 h 122"/>
                <a:gd name="T4" fmla="*/ 3 w 46"/>
                <a:gd name="T5" fmla="*/ 15 h 122"/>
                <a:gd name="T6" fmla="*/ 1 w 46"/>
                <a:gd name="T7" fmla="*/ 14 h 122"/>
                <a:gd name="T8" fmla="*/ 0 w 46"/>
                <a:gd name="T9" fmla="*/ 3 h 122"/>
                <a:gd name="T10" fmla="*/ 1 w 46"/>
                <a:gd name="T11" fmla="*/ 1 h 122"/>
                <a:gd name="T12" fmla="*/ 3 w 46"/>
                <a:gd name="T13" fmla="*/ 0 h 122"/>
                <a:gd name="T14" fmla="*/ 6 w 46"/>
                <a:gd name="T15" fmla="*/ 3 h 122"/>
                <a:gd name="T16" fmla="*/ 6 w 46"/>
                <a:gd name="T17" fmla="*/ 3 h 122"/>
                <a:gd name="T18" fmla="*/ 6 w 46"/>
                <a:gd name="T19" fmla="*/ 3 h 1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6"/>
                <a:gd name="T31" fmla="*/ 0 h 122"/>
                <a:gd name="T32" fmla="*/ 46 w 46"/>
                <a:gd name="T33" fmla="*/ 122 h 1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6" h="122">
                  <a:moveTo>
                    <a:pt x="46" y="23"/>
                  </a:moveTo>
                  <a:lnTo>
                    <a:pt x="38" y="108"/>
                  </a:lnTo>
                  <a:lnTo>
                    <a:pt x="23" y="122"/>
                  </a:lnTo>
                  <a:lnTo>
                    <a:pt x="9" y="105"/>
                  </a:lnTo>
                  <a:lnTo>
                    <a:pt x="0" y="23"/>
                  </a:lnTo>
                  <a:lnTo>
                    <a:pt x="7" y="6"/>
                  </a:lnTo>
                  <a:lnTo>
                    <a:pt x="23" y="0"/>
                  </a:lnTo>
                  <a:lnTo>
                    <a:pt x="46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6" name="Freeform 111"/>
            <p:cNvSpPr>
              <a:spLocks/>
            </p:cNvSpPr>
            <p:nvPr/>
          </p:nvSpPr>
          <p:spPr bwMode="auto">
            <a:xfrm>
              <a:off x="4131" y="2031"/>
              <a:ext cx="29" cy="61"/>
            </a:xfrm>
            <a:custGeom>
              <a:avLst/>
              <a:gdLst>
                <a:gd name="T0" fmla="*/ 8 w 57"/>
                <a:gd name="T1" fmla="*/ 3 h 122"/>
                <a:gd name="T2" fmla="*/ 6 w 57"/>
                <a:gd name="T3" fmla="*/ 13 h 122"/>
                <a:gd name="T4" fmla="*/ 4 w 57"/>
                <a:gd name="T5" fmla="*/ 15 h 122"/>
                <a:gd name="T6" fmla="*/ 3 w 57"/>
                <a:gd name="T7" fmla="*/ 13 h 122"/>
                <a:gd name="T8" fmla="*/ 0 w 57"/>
                <a:gd name="T9" fmla="*/ 2 h 122"/>
                <a:gd name="T10" fmla="*/ 2 w 57"/>
                <a:gd name="T11" fmla="*/ 1 h 122"/>
                <a:gd name="T12" fmla="*/ 4 w 57"/>
                <a:gd name="T13" fmla="*/ 0 h 122"/>
                <a:gd name="T14" fmla="*/ 8 w 57"/>
                <a:gd name="T15" fmla="*/ 3 h 122"/>
                <a:gd name="T16" fmla="*/ 8 w 57"/>
                <a:gd name="T17" fmla="*/ 3 h 122"/>
                <a:gd name="T18" fmla="*/ 8 w 57"/>
                <a:gd name="T19" fmla="*/ 3 h 1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7"/>
                <a:gd name="T31" fmla="*/ 0 h 122"/>
                <a:gd name="T32" fmla="*/ 57 w 57"/>
                <a:gd name="T33" fmla="*/ 122 h 1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7" h="122">
                  <a:moveTo>
                    <a:pt x="57" y="17"/>
                  </a:moveTo>
                  <a:lnTo>
                    <a:pt x="47" y="97"/>
                  </a:lnTo>
                  <a:lnTo>
                    <a:pt x="32" y="122"/>
                  </a:lnTo>
                  <a:lnTo>
                    <a:pt x="17" y="103"/>
                  </a:lnTo>
                  <a:lnTo>
                    <a:pt x="0" y="15"/>
                  </a:lnTo>
                  <a:lnTo>
                    <a:pt x="9" y="2"/>
                  </a:lnTo>
                  <a:lnTo>
                    <a:pt x="28" y="0"/>
                  </a:lnTo>
                  <a:lnTo>
                    <a:pt x="57" y="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7" name="Freeform 112"/>
            <p:cNvSpPr>
              <a:spLocks/>
            </p:cNvSpPr>
            <p:nvPr/>
          </p:nvSpPr>
          <p:spPr bwMode="auto">
            <a:xfrm>
              <a:off x="4000" y="2027"/>
              <a:ext cx="27" cy="64"/>
            </a:xfrm>
            <a:custGeom>
              <a:avLst/>
              <a:gdLst>
                <a:gd name="T0" fmla="*/ 7 w 54"/>
                <a:gd name="T1" fmla="*/ 3 h 127"/>
                <a:gd name="T2" fmla="*/ 6 w 54"/>
                <a:gd name="T3" fmla="*/ 13 h 127"/>
                <a:gd name="T4" fmla="*/ 4 w 54"/>
                <a:gd name="T5" fmla="*/ 16 h 127"/>
                <a:gd name="T6" fmla="*/ 2 w 54"/>
                <a:gd name="T7" fmla="*/ 14 h 127"/>
                <a:gd name="T8" fmla="*/ 0 w 54"/>
                <a:gd name="T9" fmla="*/ 3 h 127"/>
                <a:gd name="T10" fmla="*/ 1 w 54"/>
                <a:gd name="T11" fmla="*/ 1 h 127"/>
                <a:gd name="T12" fmla="*/ 3 w 54"/>
                <a:gd name="T13" fmla="*/ 0 h 127"/>
                <a:gd name="T14" fmla="*/ 7 w 54"/>
                <a:gd name="T15" fmla="*/ 3 h 127"/>
                <a:gd name="T16" fmla="*/ 7 w 54"/>
                <a:gd name="T17" fmla="*/ 3 h 127"/>
                <a:gd name="T18" fmla="*/ 7 w 54"/>
                <a:gd name="T19" fmla="*/ 3 h 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4"/>
                <a:gd name="T31" fmla="*/ 0 h 127"/>
                <a:gd name="T32" fmla="*/ 54 w 54"/>
                <a:gd name="T33" fmla="*/ 127 h 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4" h="127">
                  <a:moveTo>
                    <a:pt x="54" y="24"/>
                  </a:moveTo>
                  <a:lnTo>
                    <a:pt x="48" y="104"/>
                  </a:lnTo>
                  <a:lnTo>
                    <a:pt x="31" y="127"/>
                  </a:lnTo>
                  <a:lnTo>
                    <a:pt x="12" y="108"/>
                  </a:lnTo>
                  <a:lnTo>
                    <a:pt x="0" y="24"/>
                  </a:lnTo>
                  <a:lnTo>
                    <a:pt x="8" y="7"/>
                  </a:lnTo>
                  <a:lnTo>
                    <a:pt x="27" y="0"/>
                  </a:lnTo>
                  <a:lnTo>
                    <a:pt x="54" y="2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8" name="Freeform 113"/>
            <p:cNvSpPr>
              <a:spLocks/>
            </p:cNvSpPr>
            <p:nvPr/>
          </p:nvSpPr>
          <p:spPr bwMode="auto">
            <a:xfrm>
              <a:off x="3886" y="2034"/>
              <a:ext cx="29" cy="68"/>
            </a:xfrm>
            <a:custGeom>
              <a:avLst/>
              <a:gdLst>
                <a:gd name="T0" fmla="*/ 8 w 57"/>
                <a:gd name="T1" fmla="*/ 2 h 137"/>
                <a:gd name="T2" fmla="*/ 7 w 57"/>
                <a:gd name="T3" fmla="*/ 7 h 137"/>
                <a:gd name="T4" fmla="*/ 7 w 57"/>
                <a:gd name="T5" fmla="*/ 15 h 137"/>
                <a:gd name="T6" fmla="*/ 5 w 57"/>
                <a:gd name="T7" fmla="*/ 17 h 137"/>
                <a:gd name="T8" fmla="*/ 3 w 57"/>
                <a:gd name="T9" fmla="*/ 15 h 137"/>
                <a:gd name="T10" fmla="*/ 1 w 57"/>
                <a:gd name="T11" fmla="*/ 7 h 137"/>
                <a:gd name="T12" fmla="*/ 0 w 57"/>
                <a:gd name="T13" fmla="*/ 2 h 137"/>
                <a:gd name="T14" fmla="*/ 1 w 57"/>
                <a:gd name="T15" fmla="*/ 0 h 137"/>
                <a:gd name="T16" fmla="*/ 4 w 57"/>
                <a:gd name="T17" fmla="*/ 0 h 137"/>
                <a:gd name="T18" fmla="*/ 8 w 57"/>
                <a:gd name="T19" fmla="*/ 2 h 137"/>
                <a:gd name="T20" fmla="*/ 8 w 57"/>
                <a:gd name="T21" fmla="*/ 2 h 137"/>
                <a:gd name="T22" fmla="*/ 8 w 57"/>
                <a:gd name="T23" fmla="*/ 2 h 13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7"/>
                <a:gd name="T37" fmla="*/ 0 h 137"/>
                <a:gd name="T38" fmla="*/ 57 w 57"/>
                <a:gd name="T39" fmla="*/ 137 h 13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7" h="137">
                  <a:moveTo>
                    <a:pt x="57" y="21"/>
                  </a:moveTo>
                  <a:lnTo>
                    <a:pt x="54" y="59"/>
                  </a:lnTo>
                  <a:lnTo>
                    <a:pt x="54" y="122"/>
                  </a:lnTo>
                  <a:lnTo>
                    <a:pt x="38" y="137"/>
                  </a:lnTo>
                  <a:lnTo>
                    <a:pt x="23" y="122"/>
                  </a:lnTo>
                  <a:lnTo>
                    <a:pt x="8" y="63"/>
                  </a:lnTo>
                  <a:lnTo>
                    <a:pt x="0" y="19"/>
                  </a:lnTo>
                  <a:lnTo>
                    <a:pt x="8" y="4"/>
                  </a:lnTo>
                  <a:lnTo>
                    <a:pt x="29" y="0"/>
                  </a:lnTo>
                  <a:lnTo>
                    <a:pt x="57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9" name="Freeform 114"/>
            <p:cNvSpPr>
              <a:spLocks/>
            </p:cNvSpPr>
            <p:nvPr/>
          </p:nvSpPr>
          <p:spPr bwMode="auto">
            <a:xfrm>
              <a:off x="4220" y="1182"/>
              <a:ext cx="218" cy="93"/>
            </a:xfrm>
            <a:custGeom>
              <a:avLst/>
              <a:gdLst>
                <a:gd name="T0" fmla="*/ 2 w 437"/>
                <a:gd name="T1" fmla="*/ 0 h 184"/>
                <a:gd name="T2" fmla="*/ 30 w 437"/>
                <a:gd name="T3" fmla="*/ 2 h 184"/>
                <a:gd name="T4" fmla="*/ 42 w 437"/>
                <a:gd name="T5" fmla="*/ 6 h 184"/>
                <a:gd name="T6" fmla="*/ 52 w 437"/>
                <a:gd name="T7" fmla="*/ 15 h 184"/>
                <a:gd name="T8" fmla="*/ 53 w 437"/>
                <a:gd name="T9" fmla="*/ 18 h 184"/>
                <a:gd name="T10" fmla="*/ 54 w 437"/>
                <a:gd name="T11" fmla="*/ 21 h 184"/>
                <a:gd name="T12" fmla="*/ 52 w 437"/>
                <a:gd name="T13" fmla="*/ 24 h 184"/>
                <a:gd name="T14" fmla="*/ 47 w 437"/>
                <a:gd name="T15" fmla="*/ 22 h 184"/>
                <a:gd name="T16" fmla="*/ 45 w 437"/>
                <a:gd name="T17" fmla="*/ 20 h 184"/>
                <a:gd name="T18" fmla="*/ 41 w 437"/>
                <a:gd name="T19" fmla="*/ 15 h 184"/>
                <a:gd name="T20" fmla="*/ 36 w 437"/>
                <a:gd name="T21" fmla="*/ 11 h 184"/>
                <a:gd name="T22" fmla="*/ 31 w 437"/>
                <a:gd name="T23" fmla="*/ 8 h 184"/>
                <a:gd name="T24" fmla="*/ 26 w 437"/>
                <a:gd name="T25" fmla="*/ 7 h 184"/>
                <a:gd name="T26" fmla="*/ 2 w 437"/>
                <a:gd name="T27" fmla="*/ 4 h 184"/>
                <a:gd name="T28" fmla="*/ 0 w 437"/>
                <a:gd name="T29" fmla="*/ 2 h 184"/>
                <a:gd name="T30" fmla="*/ 2 w 437"/>
                <a:gd name="T31" fmla="*/ 0 h 184"/>
                <a:gd name="T32" fmla="*/ 2 w 437"/>
                <a:gd name="T33" fmla="*/ 0 h 184"/>
                <a:gd name="T34" fmla="*/ 2 w 437"/>
                <a:gd name="T35" fmla="*/ 0 h 18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37"/>
                <a:gd name="T55" fmla="*/ 0 h 184"/>
                <a:gd name="T56" fmla="*/ 437 w 437"/>
                <a:gd name="T57" fmla="*/ 184 h 18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37" h="184">
                  <a:moveTo>
                    <a:pt x="17" y="0"/>
                  </a:moveTo>
                  <a:lnTo>
                    <a:pt x="245" y="9"/>
                  </a:lnTo>
                  <a:lnTo>
                    <a:pt x="342" y="44"/>
                  </a:lnTo>
                  <a:lnTo>
                    <a:pt x="420" y="116"/>
                  </a:lnTo>
                  <a:lnTo>
                    <a:pt x="431" y="139"/>
                  </a:lnTo>
                  <a:lnTo>
                    <a:pt x="437" y="165"/>
                  </a:lnTo>
                  <a:lnTo>
                    <a:pt x="422" y="184"/>
                  </a:lnTo>
                  <a:lnTo>
                    <a:pt x="376" y="173"/>
                  </a:lnTo>
                  <a:lnTo>
                    <a:pt x="361" y="154"/>
                  </a:lnTo>
                  <a:lnTo>
                    <a:pt x="330" y="116"/>
                  </a:lnTo>
                  <a:lnTo>
                    <a:pt x="294" y="85"/>
                  </a:lnTo>
                  <a:lnTo>
                    <a:pt x="254" y="64"/>
                  </a:lnTo>
                  <a:lnTo>
                    <a:pt x="212" y="49"/>
                  </a:lnTo>
                  <a:lnTo>
                    <a:pt x="17" y="30"/>
                  </a:lnTo>
                  <a:lnTo>
                    <a:pt x="0" y="15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0" name="Freeform 115"/>
            <p:cNvSpPr>
              <a:spLocks/>
            </p:cNvSpPr>
            <p:nvPr/>
          </p:nvSpPr>
          <p:spPr bwMode="auto">
            <a:xfrm>
              <a:off x="3613" y="1468"/>
              <a:ext cx="175" cy="496"/>
            </a:xfrm>
            <a:custGeom>
              <a:avLst/>
              <a:gdLst>
                <a:gd name="T0" fmla="*/ 9 w 349"/>
                <a:gd name="T1" fmla="*/ 4 h 992"/>
                <a:gd name="T2" fmla="*/ 10 w 349"/>
                <a:gd name="T3" fmla="*/ 19 h 992"/>
                <a:gd name="T4" fmla="*/ 13 w 349"/>
                <a:gd name="T5" fmla="*/ 35 h 992"/>
                <a:gd name="T6" fmla="*/ 18 w 349"/>
                <a:gd name="T7" fmla="*/ 46 h 992"/>
                <a:gd name="T8" fmla="*/ 30 w 349"/>
                <a:gd name="T9" fmla="*/ 76 h 992"/>
                <a:gd name="T10" fmla="*/ 37 w 349"/>
                <a:gd name="T11" fmla="*/ 96 h 992"/>
                <a:gd name="T12" fmla="*/ 44 w 349"/>
                <a:gd name="T13" fmla="*/ 118 h 992"/>
                <a:gd name="T14" fmla="*/ 44 w 349"/>
                <a:gd name="T15" fmla="*/ 122 h 992"/>
                <a:gd name="T16" fmla="*/ 41 w 349"/>
                <a:gd name="T17" fmla="*/ 124 h 992"/>
                <a:gd name="T18" fmla="*/ 37 w 349"/>
                <a:gd name="T19" fmla="*/ 124 h 992"/>
                <a:gd name="T20" fmla="*/ 35 w 349"/>
                <a:gd name="T21" fmla="*/ 121 h 992"/>
                <a:gd name="T22" fmla="*/ 28 w 349"/>
                <a:gd name="T23" fmla="*/ 99 h 992"/>
                <a:gd name="T24" fmla="*/ 23 w 349"/>
                <a:gd name="T25" fmla="*/ 78 h 992"/>
                <a:gd name="T26" fmla="*/ 9 w 349"/>
                <a:gd name="T27" fmla="*/ 36 h 992"/>
                <a:gd name="T28" fmla="*/ 4 w 349"/>
                <a:gd name="T29" fmla="*/ 20 h 992"/>
                <a:gd name="T30" fmla="*/ 0 w 349"/>
                <a:gd name="T31" fmla="*/ 4 h 992"/>
                <a:gd name="T32" fmla="*/ 2 w 349"/>
                <a:gd name="T33" fmla="*/ 1 h 992"/>
                <a:gd name="T34" fmla="*/ 4 w 349"/>
                <a:gd name="T35" fmla="*/ 0 h 992"/>
                <a:gd name="T36" fmla="*/ 9 w 349"/>
                <a:gd name="T37" fmla="*/ 4 h 992"/>
                <a:gd name="T38" fmla="*/ 9 w 349"/>
                <a:gd name="T39" fmla="*/ 4 h 99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49"/>
                <a:gd name="T61" fmla="*/ 0 h 992"/>
                <a:gd name="T62" fmla="*/ 349 w 349"/>
                <a:gd name="T63" fmla="*/ 992 h 992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49" h="992">
                  <a:moveTo>
                    <a:pt x="66" y="30"/>
                  </a:moveTo>
                  <a:lnTo>
                    <a:pt x="80" y="152"/>
                  </a:lnTo>
                  <a:lnTo>
                    <a:pt x="100" y="276"/>
                  </a:lnTo>
                  <a:lnTo>
                    <a:pt x="140" y="367"/>
                  </a:lnTo>
                  <a:lnTo>
                    <a:pt x="235" y="605"/>
                  </a:lnTo>
                  <a:lnTo>
                    <a:pt x="289" y="762"/>
                  </a:lnTo>
                  <a:lnTo>
                    <a:pt x="349" y="943"/>
                  </a:lnTo>
                  <a:lnTo>
                    <a:pt x="348" y="975"/>
                  </a:lnTo>
                  <a:lnTo>
                    <a:pt x="323" y="992"/>
                  </a:lnTo>
                  <a:lnTo>
                    <a:pt x="294" y="992"/>
                  </a:lnTo>
                  <a:lnTo>
                    <a:pt x="273" y="968"/>
                  </a:lnTo>
                  <a:lnTo>
                    <a:pt x="218" y="785"/>
                  </a:lnTo>
                  <a:lnTo>
                    <a:pt x="180" y="622"/>
                  </a:lnTo>
                  <a:lnTo>
                    <a:pt x="70" y="283"/>
                  </a:lnTo>
                  <a:lnTo>
                    <a:pt x="30" y="158"/>
                  </a:lnTo>
                  <a:lnTo>
                    <a:pt x="0" y="32"/>
                  </a:lnTo>
                  <a:lnTo>
                    <a:pt x="9" y="8"/>
                  </a:lnTo>
                  <a:lnTo>
                    <a:pt x="32" y="0"/>
                  </a:lnTo>
                  <a:lnTo>
                    <a:pt x="66" y="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1" name="Freeform 116"/>
            <p:cNvSpPr>
              <a:spLocks/>
            </p:cNvSpPr>
            <p:nvPr/>
          </p:nvSpPr>
          <p:spPr bwMode="auto">
            <a:xfrm>
              <a:off x="3786" y="1891"/>
              <a:ext cx="624" cy="92"/>
            </a:xfrm>
            <a:custGeom>
              <a:avLst/>
              <a:gdLst>
                <a:gd name="T0" fmla="*/ 5 w 1247"/>
                <a:gd name="T1" fmla="*/ 17 h 182"/>
                <a:gd name="T2" fmla="*/ 33 w 1247"/>
                <a:gd name="T3" fmla="*/ 13 h 182"/>
                <a:gd name="T4" fmla="*/ 60 w 1247"/>
                <a:gd name="T5" fmla="*/ 11 h 182"/>
                <a:gd name="T6" fmla="*/ 106 w 1247"/>
                <a:gd name="T7" fmla="*/ 5 h 182"/>
                <a:gd name="T8" fmla="*/ 127 w 1247"/>
                <a:gd name="T9" fmla="*/ 2 h 182"/>
                <a:gd name="T10" fmla="*/ 151 w 1247"/>
                <a:gd name="T11" fmla="*/ 0 h 182"/>
                <a:gd name="T12" fmla="*/ 155 w 1247"/>
                <a:gd name="T13" fmla="*/ 2 h 182"/>
                <a:gd name="T14" fmla="*/ 156 w 1247"/>
                <a:gd name="T15" fmla="*/ 5 h 182"/>
                <a:gd name="T16" fmla="*/ 155 w 1247"/>
                <a:gd name="T17" fmla="*/ 8 h 182"/>
                <a:gd name="T18" fmla="*/ 151 w 1247"/>
                <a:gd name="T19" fmla="*/ 10 h 182"/>
                <a:gd name="T20" fmla="*/ 106 w 1247"/>
                <a:gd name="T21" fmla="*/ 14 h 182"/>
                <a:gd name="T22" fmla="*/ 85 w 1247"/>
                <a:gd name="T23" fmla="*/ 17 h 182"/>
                <a:gd name="T24" fmla="*/ 61 w 1247"/>
                <a:gd name="T25" fmla="*/ 19 h 182"/>
                <a:gd name="T26" fmla="*/ 0 w 1247"/>
                <a:gd name="T27" fmla="*/ 24 h 182"/>
                <a:gd name="T28" fmla="*/ 1 w 1247"/>
                <a:gd name="T29" fmla="*/ 21 h 182"/>
                <a:gd name="T30" fmla="*/ 5 w 1247"/>
                <a:gd name="T31" fmla="*/ 17 h 182"/>
                <a:gd name="T32" fmla="*/ 5 w 1247"/>
                <a:gd name="T33" fmla="*/ 17 h 182"/>
                <a:gd name="T34" fmla="*/ 5 w 1247"/>
                <a:gd name="T35" fmla="*/ 17 h 18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247"/>
                <a:gd name="T55" fmla="*/ 0 h 182"/>
                <a:gd name="T56" fmla="*/ 1247 w 1247"/>
                <a:gd name="T57" fmla="*/ 182 h 182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247" h="182">
                  <a:moveTo>
                    <a:pt x="38" y="133"/>
                  </a:moveTo>
                  <a:lnTo>
                    <a:pt x="264" y="102"/>
                  </a:lnTo>
                  <a:lnTo>
                    <a:pt x="477" y="83"/>
                  </a:lnTo>
                  <a:lnTo>
                    <a:pt x="842" y="34"/>
                  </a:lnTo>
                  <a:lnTo>
                    <a:pt x="1013" y="11"/>
                  </a:lnTo>
                  <a:lnTo>
                    <a:pt x="1207" y="0"/>
                  </a:lnTo>
                  <a:lnTo>
                    <a:pt x="1237" y="13"/>
                  </a:lnTo>
                  <a:lnTo>
                    <a:pt x="1247" y="38"/>
                  </a:lnTo>
                  <a:lnTo>
                    <a:pt x="1237" y="64"/>
                  </a:lnTo>
                  <a:lnTo>
                    <a:pt x="1207" y="76"/>
                  </a:lnTo>
                  <a:lnTo>
                    <a:pt x="846" y="104"/>
                  </a:lnTo>
                  <a:lnTo>
                    <a:pt x="676" y="129"/>
                  </a:lnTo>
                  <a:lnTo>
                    <a:pt x="483" y="148"/>
                  </a:lnTo>
                  <a:lnTo>
                    <a:pt x="0" y="182"/>
                  </a:lnTo>
                  <a:lnTo>
                    <a:pt x="3" y="161"/>
                  </a:lnTo>
                  <a:lnTo>
                    <a:pt x="38" y="13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2" name="Freeform 117"/>
            <p:cNvSpPr>
              <a:spLocks/>
            </p:cNvSpPr>
            <p:nvPr/>
          </p:nvSpPr>
          <p:spPr bwMode="auto">
            <a:xfrm>
              <a:off x="4369" y="1158"/>
              <a:ext cx="129" cy="772"/>
            </a:xfrm>
            <a:custGeom>
              <a:avLst/>
              <a:gdLst>
                <a:gd name="T0" fmla="*/ 30 w 259"/>
                <a:gd name="T1" fmla="*/ 2 h 1546"/>
                <a:gd name="T2" fmla="*/ 32 w 259"/>
                <a:gd name="T3" fmla="*/ 20 h 1546"/>
                <a:gd name="T4" fmla="*/ 30 w 259"/>
                <a:gd name="T5" fmla="*/ 49 h 1546"/>
                <a:gd name="T6" fmla="*/ 27 w 259"/>
                <a:gd name="T7" fmla="*/ 74 h 1546"/>
                <a:gd name="T8" fmla="*/ 22 w 259"/>
                <a:gd name="T9" fmla="*/ 99 h 1546"/>
                <a:gd name="T10" fmla="*/ 17 w 259"/>
                <a:gd name="T11" fmla="*/ 128 h 1546"/>
                <a:gd name="T12" fmla="*/ 13 w 259"/>
                <a:gd name="T13" fmla="*/ 159 h 1546"/>
                <a:gd name="T14" fmla="*/ 12 w 259"/>
                <a:gd name="T15" fmla="*/ 174 h 1546"/>
                <a:gd name="T16" fmla="*/ 9 w 259"/>
                <a:gd name="T17" fmla="*/ 189 h 1546"/>
                <a:gd name="T18" fmla="*/ 7 w 259"/>
                <a:gd name="T19" fmla="*/ 192 h 1546"/>
                <a:gd name="T20" fmla="*/ 4 w 259"/>
                <a:gd name="T21" fmla="*/ 193 h 1546"/>
                <a:gd name="T22" fmla="*/ 0 w 259"/>
                <a:gd name="T23" fmla="*/ 187 h 1546"/>
                <a:gd name="T24" fmla="*/ 3 w 259"/>
                <a:gd name="T25" fmla="*/ 159 h 1546"/>
                <a:gd name="T26" fmla="*/ 7 w 259"/>
                <a:gd name="T27" fmla="*/ 127 h 1546"/>
                <a:gd name="T28" fmla="*/ 10 w 259"/>
                <a:gd name="T29" fmla="*/ 111 h 1546"/>
                <a:gd name="T30" fmla="*/ 13 w 259"/>
                <a:gd name="T31" fmla="*/ 98 h 1546"/>
                <a:gd name="T32" fmla="*/ 19 w 259"/>
                <a:gd name="T33" fmla="*/ 73 h 1546"/>
                <a:gd name="T34" fmla="*/ 25 w 259"/>
                <a:gd name="T35" fmla="*/ 18 h 1546"/>
                <a:gd name="T36" fmla="*/ 23 w 259"/>
                <a:gd name="T37" fmla="*/ 8 h 1546"/>
                <a:gd name="T38" fmla="*/ 24 w 259"/>
                <a:gd name="T39" fmla="*/ 3 h 1546"/>
                <a:gd name="T40" fmla="*/ 26 w 259"/>
                <a:gd name="T41" fmla="*/ 0 h 1546"/>
                <a:gd name="T42" fmla="*/ 29 w 259"/>
                <a:gd name="T43" fmla="*/ 0 h 1546"/>
                <a:gd name="T44" fmla="*/ 30 w 259"/>
                <a:gd name="T45" fmla="*/ 2 h 1546"/>
                <a:gd name="T46" fmla="*/ 30 w 259"/>
                <a:gd name="T47" fmla="*/ 2 h 1546"/>
                <a:gd name="T48" fmla="*/ 30 w 259"/>
                <a:gd name="T49" fmla="*/ 2 h 154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59"/>
                <a:gd name="T76" fmla="*/ 0 h 1546"/>
                <a:gd name="T77" fmla="*/ 259 w 259"/>
                <a:gd name="T78" fmla="*/ 1546 h 154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59" h="1546">
                  <a:moveTo>
                    <a:pt x="243" y="21"/>
                  </a:moveTo>
                  <a:lnTo>
                    <a:pt x="259" y="166"/>
                  </a:lnTo>
                  <a:lnTo>
                    <a:pt x="247" y="398"/>
                  </a:lnTo>
                  <a:lnTo>
                    <a:pt x="219" y="597"/>
                  </a:lnTo>
                  <a:lnTo>
                    <a:pt x="181" y="797"/>
                  </a:lnTo>
                  <a:lnTo>
                    <a:pt x="139" y="1031"/>
                  </a:lnTo>
                  <a:lnTo>
                    <a:pt x="108" y="1278"/>
                  </a:lnTo>
                  <a:lnTo>
                    <a:pt x="97" y="1396"/>
                  </a:lnTo>
                  <a:lnTo>
                    <a:pt x="76" y="1513"/>
                  </a:lnTo>
                  <a:lnTo>
                    <a:pt x="61" y="1540"/>
                  </a:lnTo>
                  <a:lnTo>
                    <a:pt x="32" y="1546"/>
                  </a:lnTo>
                  <a:lnTo>
                    <a:pt x="0" y="1502"/>
                  </a:lnTo>
                  <a:lnTo>
                    <a:pt x="27" y="1274"/>
                  </a:lnTo>
                  <a:lnTo>
                    <a:pt x="61" y="1017"/>
                  </a:lnTo>
                  <a:lnTo>
                    <a:pt x="84" y="896"/>
                  </a:lnTo>
                  <a:lnTo>
                    <a:pt x="106" y="785"/>
                  </a:lnTo>
                  <a:lnTo>
                    <a:pt x="152" y="584"/>
                  </a:lnTo>
                  <a:lnTo>
                    <a:pt x="202" y="151"/>
                  </a:lnTo>
                  <a:lnTo>
                    <a:pt x="184" y="65"/>
                  </a:lnTo>
                  <a:lnTo>
                    <a:pt x="194" y="31"/>
                  </a:lnTo>
                  <a:lnTo>
                    <a:pt x="215" y="6"/>
                  </a:lnTo>
                  <a:lnTo>
                    <a:pt x="234" y="0"/>
                  </a:lnTo>
                  <a:lnTo>
                    <a:pt x="243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3" name="Freeform 118"/>
            <p:cNvSpPr>
              <a:spLocks/>
            </p:cNvSpPr>
            <p:nvPr/>
          </p:nvSpPr>
          <p:spPr bwMode="auto">
            <a:xfrm>
              <a:off x="3209" y="2498"/>
              <a:ext cx="220" cy="252"/>
            </a:xfrm>
            <a:custGeom>
              <a:avLst/>
              <a:gdLst>
                <a:gd name="T0" fmla="*/ 55 w 439"/>
                <a:gd name="T1" fmla="*/ 3 h 503"/>
                <a:gd name="T2" fmla="*/ 41 w 439"/>
                <a:gd name="T3" fmla="*/ 17 h 503"/>
                <a:gd name="T4" fmla="*/ 30 w 439"/>
                <a:gd name="T5" fmla="*/ 31 h 503"/>
                <a:gd name="T6" fmla="*/ 19 w 439"/>
                <a:gd name="T7" fmla="*/ 46 h 503"/>
                <a:gd name="T8" fmla="*/ 7 w 439"/>
                <a:gd name="T9" fmla="*/ 62 h 503"/>
                <a:gd name="T10" fmla="*/ 4 w 439"/>
                <a:gd name="T11" fmla="*/ 63 h 503"/>
                <a:gd name="T12" fmla="*/ 1 w 439"/>
                <a:gd name="T13" fmla="*/ 62 h 503"/>
                <a:gd name="T14" fmla="*/ 0 w 439"/>
                <a:gd name="T15" fmla="*/ 56 h 503"/>
                <a:gd name="T16" fmla="*/ 13 w 439"/>
                <a:gd name="T17" fmla="*/ 41 h 503"/>
                <a:gd name="T18" fmla="*/ 25 w 439"/>
                <a:gd name="T19" fmla="*/ 27 h 503"/>
                <a:gd name="T20" fmla="*/ 38 w 439"/>
                <a:gd name="T21" fmla="*/ 14 h 503"/>
                <a:gd name="T22" fmla="*/ 53 w 439"/>
                <a:gd name="T23" fmla="*/ 0 h 503"/>
                <a:gd name="T24" fmla="*/ 55 w 439"/>
                <a:gd name="T25" fmla="*/ 0 h 503"/>
                <a:gd name="T26" fmla="*/ 55 w 439"/>
                <a:gd name="T27" fmla="*/ 3 h 503"/>
                <a:gd name="T28" fmla="*/ 55 w 439"/>
                <a:gd name="T29" fmla="*/ 3 h 50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439"/>
                <a:gd name="T46" fmla="*/ 0 h 503"/>
                <a:gd name="T47" fmla="*/ 439 w 439"/>
                <a:gd name="T48" fmla="*/ 503 h 50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439" h="503">
                  <a:moveTo>
                    <a:pt x="439" y="20"/>
                  </a:moveTo>
                  <a:lnTo>
                    <a:pt x="325" y="134"/>
                  </a:lnTo>
                  <a:lnTo>
                    <a:pt x="235" y="245"/>
                  </a:lnTo>
                  <a:lnTo>
                    <a:pt x="150" y="361"/>
                  </a:lnTo>
                  <a:lnTo>
                    <a:pt x="55" y="490"/>
                  </a:lnTo>
                  <a:lnTo>
                    <a:pt x="30" y="503"/>
                  </a:lnTo>
                  <a:lnTo>
                    <a:pt x="5" y="496"/>
                  </a:lnTo>
                  <a:lnTo>
                    <a:pt x="0" y="446"/>
                  </a:lnTo>
                  <a:lnTo>
                    <a:pt x="100" y="321"/>
                  </a:lnTo>
                  <a:lnTo>
                    <a:pt x="197" y="214"/>
                  </a:lnTo>
                  <a:lnTo>
                    <a:pt x="300" y="112"/>
                  </a:lnTo>
                  <a:lnTo>
                    <a:pt x="418" y="0"/>
                  </a:lnTo>
                  <a:lnTo>
                    <a:pt x="439" y="0"/>
                  </a:lnTo>
                  <a:lnTo>
                    <a:pt x="439" y="2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" name="Freeform 119"/>
            <p:cNvSpPr>
              <a:spLocks/>
            </p:cNvSpPr>
            <p:nvPr/>
          </p:nvSpPr>
          <p:spPr bwMode="auto">
            <a:xfrm>
              <a:off x="2884" y="1005"/>
              <a:ext cx="1116" cy="970"/>
            </a:xfrm>
            <a:custGeom>
              <a:avLst/>
              <a:gdLst>
                <a:gd name="T0" fmla="*/ 279 w 2231"/>
                <a:gd name="T1" fmla="*/ 16 h 1941"/>
                <a:gd name="T2" fmla="*/ 267 w 2231"/>
                <a:gd name="T3" fmla="*/ 12 h 1941"/>
                <a:gd name="T4" fmla="*/ 241 w 2231"/>
                <a:gd name="T5" fmla="*/ 5 h 1941"/>
                <a:gd name="T6" fmla="*/ 208 w 2231"/>
                <a:gd name="T7" fmla="*/ 0 h 1941"/>
                <a:gd name="T8" fmla="*/ 168 w 2231"/>
                <a:gd name="T9" fmla="*/ 2 h 1941"/>
                <a:gd name="T10" fmla="*/ 130 w 2231"/>
                <a:gd name="T11" fmla="*/ 11 h 1941"/>
                <a:gd name="T12" fmla="*/ 112 w 2231"/>
                <a:gd name="T13" fmla="*/ 18 h 1941"/>
                <a:gd name="T14" fmla="*/ 94 w 2231"/>
                <a:gd name="T15" fmla="*/ 27 h 1941"/>
                <a:gd name="T16" fmla="*/ 76 w 2231"/>
                <a:gd name="T17" fmla="*/ 39 h 1941"/>
                <a:gd name="T18" fmla="*/ 59 w 2231"/>
                <a:gd name="T19" fmla="*/ 54 h 1941"/>
                <a:gd name="T20" fmla="*/ 44 w 2231"/>
                <a:gd name="T21" fmla="*/ 69 h 1941"/>
                <a:gd name="T22" fmla="*/ 34 w 2231"/>
                <a:gd name="T23" fmla="*/ 83 h 1941"/>
                <a:gd name="T24" fmla="*/ 23 w 2231"/>
                <a:gd name="T25" fmla="*/ 104 h 1941"/>
                <a:gd name="T26" fmla="*/ 15 w 2231"/>
                <a:gd name="T27" fmla="*/ 130 h 1941"/>
                <a:gd name="T28" fmla="*/ 10 w 2231"/>
                <a:gd name="T29" fmla="*/ 146 h 1941"/>
                <a:gd name="T30" fmla="*/ 5 w 2231"/>
                <a:gd name="T31" fmla="*/ 175 h 1941"/>
                <a:gd name="T32" fmla="*/ 0 w 2231"/>
                <a:gd name="T33" fmla="*/ 222 h 1941"/>
                <a:gd name="T34" fmla="*/ 7 w 2231"/>
                <a:gd name="T35" fmla="*/ 221 h 1941"/>
                <a:gd name="T36" fmla="*/ 13 w 2231"/>
                <a:gd name="T37" fmla="*/ 222 h 1941"/>
                <a:gd name="T38" fmla="*/ 14 w 2231"/>
                <a:gd name="T39" fmla="*/ 242 h 1941"/>
                <a:gd name="T40" fmla="*/ 18 w 2231"/>
                <a:gd name="T41" fmla="*/ 242 h 1941"/>
                <a:gd name="T42" fmla="*/ 19 w 2231"/>
                <a:gd name="T43" fmla="*/ 223 h 1941"/>
                <a:gd name="T44" fmla="*/ 21 w 2231"/>
                <a:gd name="T45" fmla="*/ 190 h 1941"/>
                <a:gd name="T46" fmla="*/ 25 w 2231"/>
                <a:gd name="T47" fmla="*/ 170 h 1941"/>
                <a:gd name="T48" fmla="*/ 30 w 2231"/>
                <a:gd name="T49" fmla="*/ 151 h 1941"/>
                <a:gd name="T50" fmla="*/ 39 w 2231"/>
                <a:gd name="T51" fmla="*/ 123 h 1941"/>
                <a:gd name="T52" fmla="*/ 51 w 2231"/>
                <a:gd name="T53" fmla="*/ 103 h 1941"/>
                <a:gd name="T54" fmla="*/ 68 w 2231"/>
                <a:gd name="T55" fmla="*/ 82 h 1941"/>
                <a:gd name="T56" fmla="*/ 82 w 2231"/>
                <a:gd name="T57" fmla="*/ 67 h 1941"/>
                <a:gd name="T58" fmla="*/ 104 w 2231"/>
                <a:gd name="T59" fmla="*/ 49 h 1941"/>
                <a:gd name="T60" fmla="*/ 128 w 2231"/>
                <a:gd name="T61" fmla="*/ 38 h 1941"/>
                <a:gd name="T62" fmla="*/ 151 w 2231"/>
                <a:gd name="T63" fmla="*/ 30 h 1941"/>
                <a:gd name="T64" fmla="*/ 176 w 2231"/>
                <a:gd name="T65" fmla="*/ 24 h 1941"/>
                <a:gd name="T66" fmla="*/ 210 w 2231"/>
                <a:gd name="T67" fmla="*/ 19 h 1941"/>
                <a:gd name="T68" fmla="*/ 236 w 2231"/>
                <a:gd name="T69" fmla="*/ 21 h 1941"/>
                <a:gd name="T70" fmla="*/ 254 w 2231"/>
                <a:gd name="T71" fmla="*/ 24 h 1941"/>
                <a:gd name="T72" fmla="*/ 279 w 2231"/>
                <a:gd name="T73" fmla="*/ 16 h 1941"/>
                <a:gd name="T74" fmla="*/ 279 w 2231"/>
                <a:gd name="T75" fmla="*/ 16 h 194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231"/>
                <a:gd name="T115" fmla="*/ 0 h 1941"/>
                <a:gd name="T116" fmla="*/ 2231 w 2231"/>
                <a:gd name="T117" fmla="*/ 1941 h 194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231" h="1941">
                  <a:moveTo>
                    <a:pt x="2231" y="135"/>
                  </a:moveTo>
                  <a:lnTo>
                    <a:pt x="2134" y="103"/>
                  </a:lnTo>
                  <a:lnTo>
                    <a:pt x="1925" y="42"/>
                  </a:lnTo>
                  <a:lnTo>
                    <a:pt x="1659" y="0"/>
                  </a:lnTo>
                  <a:lnTo>
                    <a:pt x="1338" y="17"/>
                  </a:lnTo>
                  <a:lnTo>
                    <a:pt x="1034" y="92"/>
                  </a:lnTo>
                  <a:lnTo>
                    <a:pt x="891" y="145"/>
                  </a:lnTo>
                  <a:lnTo>
                    <a:pt x="750" y="219"/>
                  </a:lnTo>
                  <a:lnTo>
                    <a:pt x="604" y="316"/>
                  </a:lnTo>
                  <a:lnTo>
                    <a:pt x="467" y="438"/>
                  </a:lnTo>
                  <a:lnTo>
                    <a:pt x="351" y="559"/>
                  </a:lnTo>
                  <a:lnTo>
                    <a:pt x="268" y="666"/>
                  </a:lnTo>
                  <a:lnTo>
                    <a:pt x="178" y="835"/>
                  </a:lnTo>
                  <a:lnTo>
                    <a:pt x="116" y="1042"/>
                  </a:lnTo>
                  <a:lnTo>
                    <a:pt x="78" y="1169"/>
                  </a:lnTo>
                  <a:lnTo>
                    <a:pt x="36" y="1405"/>
                  </a:lnTo>
                  <a:lnTo>
                    <a:pt x="0" y="1781"/>
                  </a:lnTo>
                  <a:lnTo>
                    <a:pt x="51" y="1774"/>
                  </a:lnTo>
                  <a:lnTo>
                    <a:pt x="100" y="1776"/>
                  </a:lnTo>
                  <a:lnTo>
                    <a:pt x="110" y="1941"/>
                  </a:lnTo>
                  <a:lnTo>
                    <a:pt x="142" y="1941"/>
                  </a:lnTo>
                  <a:lnTo>
                    <a:pt x="148" y="1789"/>
                  </a:lnTo>
                  <a:lnTo>
                    <a:pt x="167" y="1521"/>
                  </a:lnTo>
                  <a:lnTo>
                    <a:pt x="197" y="1365"/>
                  </a:lnTo>
                  <a:lnTo>
                    <a:pt x="233" y="1209"/>
                  </a:lnTo>
                  <a:lnTo>
                    <a:pt x="308" y="989"/>
                  </a:lnTo>
                  <a:lnTo>
                    <a:pt x="404" y="825"/>
                  </a:lnTo>
                  <a:lnTo>
                    <a:pt x="538" y="658"/>
                  </a:lnTo>
                  <a:lnTo>
                    <a:pt x="650" y="540"/>
                  </a:lnTo>
                  <a:lnTo>
                    <a:pt x="827" y="394"/>
                  </a:lnTo>
                  <a:lnTo>
                    <a:pt x="1022" y="308"/>
                  </a:lnTo>
                  <a:lnTo>
                    <a:pt x="1203" y="244"/>
                  </a:lnTo>
                  <a:lnTo>
                    <a:pt x="1408" y="194"/>
                  </a:lnTo>
                  <a:lnTo>
                    <a:pt x="1678" y="158"/>
                  </a:lnTo>
                  <a:lnTo>
                    <a:pt x="1884" y="173"/>
                  </a:lnTo>
                  <a:lnTo>
                    <a:pt x="2032" y="194"/>
                  </a:lnTo>
                  <a:lnTo>
                    <a:pt x="2231" y="13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5" name="Freeform 120"/>
            <p:cNvSpPr>
              <a:spLocks/>
            </p:cNvSpPr>
            <p:nvPr/>
          </p:nvSpPr>
          <p:spPr bwMode="auto">
            <a:xfrm>
              <a:off x="4635" y="1566"/>
              <a:ext cx="772" cy="1154"/>
            </a:xfrm>
            <a:custGeom>
              <a:avLst/>
              <a:gdLst>
                <a:gd name="T0" fmla="*/ 7 w 1544"/>
                <a:gd name="T1" fmla="*/ 0 h 2307"/>
                <a:gd name="T2" fmla="*/ 14 w 1544"/>
                <a:gd name="T3" fmla="*/ 6 h 2307"/>
                <a:gd name="T4" fmla="*/ 28 w 1544"/>
                <a:gd name="T5" fmla="*/ 17 h 2307"/>
                <a:gd name="T6" fmla="*/ 40 w 1544"/>
                <a:gd name="T7" fmla="*/ 23 h 2307"/>
                <a:gd name="T8" fmla="*/ 52 w 1544"/>
                <a:gd name="T9" fmla="*/ 29 h 2307"/>
                <a:gd name="T10" fmla="*/ 67 w 1544"/>
                <a:gd name="T11" fmla="*/ 35 h 2307"/>
                <a:gd name="T12" fmla="*/ 83 w 1544"/>
                <a:gd name="T13" fmla="*/ 42 h 2307"/>
                <a:gd name="T14" fmla="*/ 99 w 1544"/>
                <a:gd name="T15" fmla="*/ 49 h 2307"/>
                <a:gd name="T16" fmla="*/ 115 w 1544"/>
                <a:gd name="T17" fmla="*/ 57 h 2307"/>
                <a:gd name="T18" fmla="*/ 130 w 1544"/>
                <a:gd name="T19" fmla="*/ 65 h 2307"/>
                <a:gd name="T20" fmla="*/ 144 w 1544"/>
                <a:gd name="T21" fmla="*/ 75 h 2307"/>
                <a:gd name="T22" fmla="*/ 158 w 1544"/>
                <a:gd name="T23" fmla="*/ 91 h 2307"/>
                <a:gd name="T24" fmla="*/ 168 w 1544"/>
                <a:gd name="T25" fmla="*/ 108 h 2307"/>
                <a:gd name="T26" fmla="*/ 177 w 1544"/>
                <a:gd name="T27" fmla="*/ 125 h 2307"/>
                <a:gd name="T28" fmla="*/ 188 w 1544"/>
                <a:gd name="T29" fmla="*/ 156 h 2307"/>
                <a:gd name="T30" fmla="*/ 192 w 1544"/>
                <a:gd name="T31" fmla="*/ 173 h 2307"/>
                <a:gd name="T32" fmla="*/ 193 w 1544"/>
                <a:gd name="T33" fmla="*/ 199 h 2307"/>
                <a:gd name="T34" fmla="*/ 188 w 1544"/>
                <a:gd name="T35" fmla="*/ 227 h 2307"/>
                <a:gd name="T36" fmla="*/ 181 w 1544"/>
                <a:gd name="T37" fmla="*/ 244 h 2307"/>
                <a:gd name="T38" fmla="*/ 174 w 1544"/>
                <a:gd name="T39" fmla="*/ 256 h 2307"/>
                <a:gd name="T40" fmla="*/ 162 w 1544"/>
                <a:gd name="T41" fmla="*/ 278 h 2307"/>
                <a:gd name="T42" fmla="*/ 154 w 1544"/>
                <a:gd name="T43" fmla="*/ 289 h 2307"/>
                <a:gd name="T44" fmla="*/ 138 w 1544"/>
                <a:gd name="T45" fmla="*/ 273 h 2307"/>
                <a:gd name="T46" fmla="*/ 146 w 1544"/>
                <a:gd name="T47" fmla="*/ 260 h 2307"/>
                <a:gd name="T48" fmla="*/ 153 w 1544"/>
                <a:gd name="T49" fmla="*/ 247 h 2307"/>
                <a:gd name="T50" fmla="*/ 160 w 1544"/>
                <a:gd name="T51" fmla="*/ 226 h 2307"/>
                <a:gd name="T52" fmla="*/ 165 w 1544"/>
                <a:gd name="T53" fmla="*/ 207 h 2307"/>
                <a:gd name="T54" fmla="*/ 168 w 1544"/>
                <a:gd name="T55" fmla="*/ 177 h 2307"/>
                <a:gd name="T56" fmla="*/ 167 w 1544"/>
                <a:gd name="T57" fmla="*/ 161 h 2307"/>
                <a:gd name="T58" fmla="*/ 162 w 1544"/>
                <a:gd name="T59" fmla="*/ 142 h 2307"/>
                <a:gd name="T60" fmla="*/ 156 w 1544"/>
                <a:gd name="T61" fmla="*/ 126 h 2307"/>
                <a:gd name="T62" fmla="*/ 147 w 1544"/>
                <a:gd name="T63" fmla="*/ 111 h 2307"/>
                <a:gd name="T64" fmla="*/ 136 w 1544"/>
                <a:gd name="T65" fmla="*/ 96 h 2307"/>
                <a:gd name="T66" fmla="*/ 121 w 1544"/>
                <a:gd name="T67" fmla="*/ 80 h 2307"/>
                <a:gd name="T68" fmla="*/ 108 w 1544"/>
                <a:gd name="T69" fmla="*/ 68 h 2307"/>
                <a:gd name="T70" fmla="*/ 94 w 1544"/>
                <a:gd name="T71" fmla="*/ 61 h 2307"/>
                <a:gd name="T72" fmla="*/ 70 w 1544"/>
                <a:gd name="T73" fmla="*/ 53 h 2307"/>
                <a:gd name="T74" fmla="*/ 52 w 1544"/>
                <a:gd name="T75" fmla="*/ 50 h 2307"/>
                <a:gd name="T76" fmla="*/ 36 w 1544"/>
                <a:gd name="T77" fmla="*/ 46 h 2307"/>
                <a:gd name="T78" fmla="*/ 21 w 1544"/>
                <a:gd name="T79" fmla="*/ 42 h 2307"/>
                <a:gd name="T80" fmla="*/ 9 w 1544"/>
                <a:gd name="T81" fmla="*/ 35 h 2307"/>
                <a:gd name="T82" fmla="*/ 0 w 1544"/>
                <a:gd name="T83" fmla="*/ 27 h 2307"/>
                <a:gd name="T84" fmla="*/ 7 w 1544"/>
                <a:gd name="T85" fmla="*/ 0 h 2307"/>
                <a:gd name="T86" fmla="*/ 7 w 1544"/>
                <a:gd name="T87" fmla="*/ 0 h 230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544"/>
                <a:gd name="T133" fmla="*/ 0 h 2307"/>
                <a:gd name="T134" fmla="*/ 1544 w 1544"/>
                <a:gd name="T135" fmla="*/ 2307 h 2307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544" h="2307">
                  <a:moveTo>
                    <a:pt x="59" y="0"/>
                  </a:moveTo>
                  <a:lnTo>
                    <a:pt x="109" y="47"/>
                  </a:lnTo>
                  <a:lnTo>
                    <a:pt x="227" y="131"/>
                  </a:lnTo>
                  <a:lnTo>
                    <a:pt x="318" y="184"/>
                  </a:lnTo>
                  <a:lnTo>
                    <a:pt x="413" y="228"/>
                  </a:lnTo>
                  <a:lnTo>
                    <a:pt x="529" y="279"/>
                  </a:lnTo>
                  <a:lnTo>
                    <a:pt x="660" y="334"/>
                  </a:lnTo>
                  <a:lnTo>
                    <a:pt x="793" y="391"/>
                  </a:lnTo>
                  <a:lnTo>
                    <a:pt x="920" y="452"/>
                  </a:lnTo>
                  <a:lnTo>
                    <a:pt x="1034" y="513"/>
                  </a:lnTo>
                  <a:lnTo>
                    <a:pt x="1152" y="600"/>
                  </a:lnTo>
                  <a:lnTo>
                    <a:pt x="1257" y="728"/>
                  </a:lnTo>
                  <a:lnTo>
                    <a:pt x="1342" y="859"/>
                  </a:lnTo>
                  <a:lnTo>
                    <a:pt x="1411" y="996"/>
                  </a:lnTo>
                  <a:lnTo>
                    <a:pt x="1504" y="1243"/>
                  </a:lnTo>
                  <a:lnTo>
                    <a:pt x="1534" y="1380"/>
                  </a:lnTo>
                  <a:lnTo>
                    <a:pt x="1544" y="1587"/>
                  </a:lnTo>
                  <a:lnTo>
                    <a:pt x="1504" y="1811"/>
                  </a:lnTo>
                  <a:lnTo>
                    <a:pt x="1443" y="1948"/>
                  </a:lnTo>
                  <a:lnTo>
                    <a:pt x="1392" y="2045"/>
                  </a:lnTo>
                  <a:lnTo>
                    <a:pt x="1289" y="2220"/>
                  </a:lnTo>
                  <a:lnTo>
                    <a:pt x="1227" y="2307"/>
                  </a:lnTo>
                  <a:lnTo>
                    <a:pt x="1101" y="2178"/>
                  </a:lnTo>
                  <a:lnTo>
                    <a:pt x="1166" y="2077"/>
                  </a:lnTo>
                  <a:lnTo>
                    <a:pt x="1223" y="1969"/>
                  </a:lnTo>
                  <a:lnTo>
                    <a:pt x="1280" y="1806"/>
                  </a:lnTo>
                  <a:lnTo>
                    <a:pt x="1318" y="1650"/>
                  </a:lnTo>
                  <a:lnTo>
                    <a:pt x="1339" y="1414"/>
                  </a:lnTo>
                  <a:lnTo>
                    <a:pt x="1331" y="1283"/>
                  </a:lnTo>
                  <a:lnTo>
                    <a:pt x="1289" y="1131"/>
                  </a:lnTo>
                  <a:lnTo>
                    <a:pt x="1242" y="1005"/>
                  </a:lnTo>
                  <a:lnTo>
                    <a:pt x="1173" y="884"/>
                  </a:lnTo>
                  <a:lnTo>
                    <a:pt x="1084" y="764"/>
                  </a:lnTo>
                  <a:lnTo>
                    <a:pt x="972" y="640"/>
                  </a:lnTo>
                  <a:lnTo>
                    <a:pt x="861" y="541"/>
                  </a:lnTo>
                  <a:lnTo>
                    <a:pt x="751" y="483"/>
                  </a:lnTo>
                  <a:lnTo>
                    <a:pt x="557" y="424"/>
                  </a:lnTo>
                  <a:lnTo>
                    <a:pt x="420" y="395"/>
                  </a:lnTo>
                  <a:lnTo>
                    <a:pt x="285" y="365"/>
                  </a:lnTo>
                  <a:lnTo>
                    <a:pt x="166" y="329"/>
                  </a:lnTo>
                  <a:lnTo>
                    <a:pt x="67" y="279"/>
                  </a:lnTo>
                  <a:lnTo>
                    <a:pt x="0" y="213"/>
                  </a:lnTo>
                  <a:lnTo>
                    <a:pt x="59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6" name="Freeform 121"/>
            <p:cNvSpPr>
              <a:spLocks/>
            </p:cNvSpPr>
            <p:nvPr/>
          </p:nvSpPr>
          <p:spPr bwMode="auto">
            <a:xfrm>
              <a:off x="3199" y="2733"/>
              <a:ext cx="64" cy="89"/>
            </a:xfrm>
            <a:custGeom>
              <a:avLst/>
              <a:gdLst>
                <a:gd name="T0" fmla="*/ 8 w 127"/>
                <a:gd name="T1" fmla="*/ 1 h 179"/>
                <a:gd name="T2" fmla="*/ 16 w 127"/>
                <a:gd name="T3" fmla="*/ 16 h 179"/>
                <a:gd name="T4" fmla="*/ 16 w 127"/>
                <a:gd name="T5" fmla="*/ 20 h 179"/>
                <a:gd name="T6" fmla="*/ 14 w 127"/>
                <a:gd name="T7" fmla="*/ 22 h 179"/>
                <a:gd name="T8" fmla="*/ 9 w 127"/>
                <a:gd name="T9" fmla="*/ 20 h 179"/>
                <a:gd name="T10" fmla="*/ 1 w 127"/>
                <a:gd name="T11" fmla="*/ 6 h 179"/>
                <a:gd name="T12" fmla="*/ 0 w 127"/>
                <a:gd name="T13" fmla="*/ 2 h 179"/>
                <a:gd name="T14" fmla="*/ 3 w 127"/>
                <a:gd name="T15" fmla="*/ 0 h 179"/>
                <a:gd name="T16" fmla="*/ 8 w 127"/>
                <a:gd name="T17" fmla="*/ 1 h 179"/>
                <a:gd name="T18" fmla="*/ 8 w 127"/>
                <a:gd name="T19" fmla="*/ 1 h 179"/>
                <a:gd name="T20" fmla="*/ 8 w 127"/>
                <a:gd name="T21" fmla="*/ 1 h 17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7"/>
                <a:gd name="T34" fmla="*/ 0 h 179"/>
                <a:gd name="T35" fmla="*/ 127 w 127"/>
                <a:gd name="T36" fmla="*/ 179 h 17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7" h="179">
                  <a:moveTo>
                    <a:pt x="64" y="15"/>
                  </a:moveTo>
                  <a:lnTo>
                    <a:pt x="123" y="135"/>
                  </a:lnTo>
                  <a:lnTo>
                    <a:pt x="127" y="162"/>
                  </a:lnTo>
                  <a:lnTo>
                    <a:pt x="112" y="179"/>
                  </a:lnTo>
                  <a:lnTo>
                    <a:pt x="68" y="167"/>
                  </a:lnTo>
                  <a:lnTo>
                    <a:pt x="2" y="48"/>
                  </a:lnTo>
                  <a:lnTo>
                    <a:pt x="0" y="19"/>
                  </a:lnTo>
                  <a:lnTo>
                    <a:pt x="17" y="0"/>
                  </a:lnTo>
                  <a:lnTo>
                    <a:pt x="64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7" name="Freeform 122"/>
            <p:cNvSpPr>
              <a:spLocks/>
            </p:cNvSpPr>
            <p:nvPr/>
          </p:nvSpPr>
          <p:spPr bwMode="auto">
            <a:xfrm>
              <a:off x="3585" y="2816"/>
              <a:ext cx="1531" cy="310"/>
            </a:xfrm>
            <a:custGeom>
              <a:avLst/>
              <a:gdLst>
                <a:gd name="T0" fmla="*/ 125 w 3062"/>
                <a:gd name="T1" fmla="*/ 10 h 620"/>
                <a:gd name="T2" fmla="*/ 145 w 3062"/>
                <a:gd name="T3" fmla="*/ 15 h 620"/>
                <a:gd name="T4" fmla="*/ 168 w 3062"/>
                <a:gd name="T5" fmla="*/ 23 h 620"/>
                <a:gd name="T6" fmla="*/ 188 w 3062"/>
                <a:gd name="T7" fmla="*/ 34 h 620"/>
                <a:gd name="T8" fmla="*/ 208 w 3062"/>
                <a:gd name="T9" fmla="*/ 44 h 620"/>
                <a:gd name="T10" fmla="*/ 226 w 3062"/>
                <a:gd name="T11" fmla="*/ 52 h 620"/>
                <a:gd name="T12" fmla="*/ 241 w 3062"/>
                <a:gd name="T13" fmla="*/ 57 h 620"/>
                <a:gd name="T14" fmla="*/ 266 w 3062"/>
                <a:gd name="T15" fmla="*/ 62 h 620"/>
                <a:gd name="T16" fmla="*/ 285 w 3062"/>
                <a:gd name="T17" fmla="*/ 65 h 620"/>
                <a:gd name="T18" fmla="*/ 306 w 3062"/>
                <a:gd name="T19" fmla="*/ 62 h 620"/>
                <a:gd name="T20" fmla="*/ 318 w 3062"/>
                <a:gd name="T21" fmla="*/ 59 h 620"/>
                <a:gd name="T22" fmla="*/ 329 w 3062"/>
                <a:gd name="T23" fmla="*/ 52 h 620"/>
                <a:gd name="T24" fmla="*/ 341 w 3062"/>
                <a:gd name="T25" fmla="*/ 43 h 620"/>
                <a:gd name="T26" fmla="*/ 348 w 3062"/>
                <a:gd name="T27" fmla="*/ 35 h 620"/>
                <a:gd name="T28" fmla="*/ 356 w 3062"/>
                <a:gd name="T29" fmla="*/ 28 h 620"/>
                <a:gd name="T30" fmla="*/ 363 w 3062"/>
                <a:gd name="T31" fmla="*/ 18 h 620"/>
                <a:gd name="T32" fmla="*/ 383 w 3062"/>
                <a:gd name="T33" fmla="*/ 23 h 620"/>
                <a:gd name="T34" fmla="*/ 376 w 3062"/>
                <a:gd name="T35" fmla="*/ 35 h 620"/>
                <a:gd name="T36" fmla="*/ 369 w 3062"/>
                <a:gd name="T37" fmla="*/ 42 h 620"/>
                <a:gd name="T38" fmla="*/ 361 w 3062"/>
                <a:gd name="T39" fmla="*/ 50 h 620"/>
                <a:gd name="T40" fmla="*/ 351 w 3062"/>
                <a:gd name="T41" fmla="*/ 58 h 620"/>
                <a:gd name="T42" fmla="*/ 341 w 3062"/>
                <a:gd name="T43" fmla="*/ 64 h 620"/>
                <a:gd name="T44" fmla="*/ 330 w 3062"/>
                <a:gd name="T45" fmla="*/ 69 h 620"/>
                <a:gd name="T46" fmla="*/ 317 w 3062"/>
                <a:gd name="T47" fmla="*/ 73 h 620"/>
                <a:gd name="T48" fmla="*/ 305 w 3062"/>
                <a:gd name="T49" fmla="*/ 76 h 620"/>
                <a:gd name="T50" fmla="*/ 289 w 3062"/>
                <a:gd name="T51" fmla="*/ 77 h 620"/>
                <a:gd name="T52" fmla="*/ 270 w 3062"/>
                <a:gd name="T53" fmla="*/ 78 h 620"/>
                <a:gd name="T54" fmla="*/ 236 w 3062"/>
                <a:gd name="T55" fmla="*/ 75 h 620"/>
                <a:gd name="T56" fmla="*/ 209 w 3062"/>
                <a:gd name="T57" fmla="*/ 67 h 620"/>
                <a:gd name="T58" fmla="*/ 186 w 3062"/>
                <a:gd name="T59" fmla="*/ 57 h 620"/>
                <a:gd name="T60" fmla="*/ 166 w 3062"/>
                <a:gd name="T61" fmla="*/ 48 h 620"/>
                <a:gd name="T62" fmla="*/ 148 w 3062"/>
                <a:gd name="T63" fmla="*/ 40 h 620"/>
                <a:gd name="T64" fmla="*/ 129 w 3062"/>
                <a:gd name="T65" fmla="*/ 32 h 620"/>
                <a:gd name="T66" fmla="*/ 108 w 3062"/>
                <a:gd name="T67" fmla="*/ 23 h 620"/>
                <a:gd name="T68" fmla="*/ 88 w 3062"/>
                <a:gd name="T69" fmla="*/ 15 h 620"/>
                <a:gd name="T70" fmla="*/ 70 w 3062"/>
                <a:gd name="T71" fmla="*/ 10 h 620"/>
                <a:gd name="T72" fmla="*/ 48 w 3062"/>
                <a:gd name="T73" fmla="*/ 5 h 620"/>
                <a:gd name="T74" fmla="*/ 24 w 3062"/>
                <a:gd name="T75" fmla="*/ 3 h 620"/>
                <a:gd name="T76" fmla="*/ 0 w 3062"/>
                <a:gd name="T77" fmla="*/ 0 h 620"/>
                <a:gd name="T78" fmla="*/ 57 w 3062"/>
                <a:gd name="T79" fmla="*/ 1 h 620"/>
                <a:gd name="T80" fmla="*/ 106 w 3062"/>
                <a:gd name="T81" fmla="*/ 3 h 620"/>
                <a:gd name="T82" fmla="*/ 125 w 3062"/>
                <a:gd name="T83" fmla="*/ 10 h 620"/>
                <a:gd name="T84" fmla="*/ 125 w 3062"/>
                <a:gd name="T85" fmla="*/ 10 h 6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062"/>
                <a:gd name="T130" fmla="*/ 0 h 620"/>
                <a:gd name="T131" fmla="*/ 3062 w 3062"/>
                <a:gd name="T132" fmla="*/ 620 h 62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062" h="620">
                  <a:moveTo>
                    <a:pt x="998" y="73"/>
                  </a:moveTo>
                  <a:lnTo>
                    <a:pt x="1154" y="124"/>
                  </a:lnTo>
                  <a:lnTo>
                    <a:pt x="1342" y="188"/>
                  </a:lnTo>
                  <a:lnTo>
                    <a:pt x="1501" y="268"/>
                  </a:lnTo>
                  <a:lnTo>
                    <a:pt x="1661" y="350"/>
                  </a:lnTo>
                  <a:lnTo>
                    <a:pt x="1806" y="413"/>
                  </a:lnTo>
                  <a:lnTo>
                    <a:pt x="1925" y="460"/>
                  </a:lnTo>
                  <a:lnTo>
                    <a:pt x="2127" y="496"/>
                  </a:lnTo>
                  <a:lnTo>
                    <a:pt x="2275" y="515"/>
                  </a:lnTo>
                  <a:lnTo>
                    <a:pt x="2441" y="500"/>
                  </a:lnTo>
                  <a:lnTo>
                    <a:pt x="2538" y="470"/>
                  </a:lnTo>
                  <a:lnTo>
                    <a:pt x="2625" y="417"/>
                  </a:lnTo>
                  <a:lnTo>
                    <a:pt x="2726" y="344"/>
                  </a:lnTo>
                  <a:lnTo>
                    <a:pt x="2781" y="278"/>
                  </a:lnTo>
                  <a:lnTo>
                    <a:pt x="2842" y="221"/>
                  </a:lnTo>
                  <a:lnTo>
                    <a:pt x="2904" y="141"/>
                  </a:lnTo>
                  <a:lnTo>
                    <a:pt x="3062" y="187"/>
                  </a:lnTo>
                  <a:lnTo>
                    <a:pt x="3005" y="274"/>
                  </a:lnTo>
                  <a:lnTo>
                    <a:pt x="2952" y="337"/>
                  </a:lnTo>
                  <a:lnTo>
                    <a:pt x="2885" y="401"/>
                  </a:lnTo>
                  <a:lnTo>
                    <a:pt x="2808" y="462"/>
                  </a:lnTo>
                  <a:lnTo>
                    <a:pt x="2724" y="512"/>
                  </a:lnTo>
                  <a:lnTo>
                    <a:pt x="2635" y="552"/>
                  </a:lnTo>
                  <a:lnTo>
                    <a:pt x="2536" y="582"/>
                  </a:lnTo>
                  <a:lnTo>
                    <a:pt x="2433" y="601"/>
                  </a:lnTo>
                  <a:lnTo>
                    <a:pt x="2308" y="614"/>
                  </a:lnTo>
                  <a:lnTo>
                    <a:pt x="2155" y="620"/>
                  </a:lnTo>
                  <a:lnTo>
                    <a:pt x="1887" y="595"/>
                  </a:lnTo>
                  <a:lnTo>
                    <a:pt x="1671" y="533"/>
                  </a:lnTo>
                  <a:lnTo>
                    <a:pt x="1481" y="457"/>
                  </a:lnTo>
                  <a:lnTo>
                    <a:pt x="1327" y="388"/>
                  </a:lnTo>
                  <a:lnTo>
                    <a:pt x="1180" y="322"/>
                  </a:lnTo>
                  <a:lnTo>
                    <a:pt x="1028" y="255"/>
                  </a:lnTo>
                  <a:lnTo>
                    <a:pt x="861" y="185"/>
                  </a:lnTo>
                  <a:lnTo>
                    <a:pt x="699" y="122"/>
                  </a:lnTo>
                  <a:lnTo>
                    <a:pt x="557" y="73"/>
                  </a:lnTo>
                  <a:lnTo>
                    <a:pt x="387" y="44"/>
                  </a:lnTo>
                  <a:lnTo>
                    <a:pt x="186" y="23"/>
                  </a:lnTo>
                  <a:lnTo>
                    <a:pt x="0" y="0"/>
                  </a:lnTo>
                  <a:lnTo>
                    <a:pt x="456" y="10"/>
                  </a:lnTo>
                  <a:lnTo>
                    <a:pt x="851" y="27"/>
                  </a:lnTo>
                  <a:lnTo>
                    <a:pt x="998" y="73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8" name="Freeform 123"/>
            <p:cNvSpPr>
              <a:spLocks/>
            </p:cNvSpPr>
            <p:nvPr/>
          </p:nvSpPr>
          <p:spPr bwMode="auto">
            <a:xfrm>
              <a:off x="3612" y="1150"/>
              <a:ext cx="853" cy="234"/>
            </a:xfrm>
            <a:custGeom>
              <a:avLst/>
              <a:gdLst>
                <a:gd name="T0" fmla="*/ 212 w 1705"/>
                <a:gd name="T1" fmla="*/ 4 h 468"/>
                <a:gd name="T2" fmla="*/ 186 w 1705"/>
                <a:gd name="T3" fmla="*/ 8 h 468"/>
                <a:gd name="T4" fmla="*/ 163 w 1705"/>
                <a:gd name="T5" fmla="*/ 11 h 468"/>
                <a:gd name="T6" fmla="*/ 114 w 1705"/>
                <a:gd name="T7" fmla="*/ 19 h 468"/>
                <a:gd name="T8" fmla="*/ 89 w 1705"/>
                <a:gd name="T9" fmla="*/ 25 h 468"/>
                <a:gd name="T10" fmla="*/ 63 w 1705"/>
                <a:gd name="T11" fmla="*/ 33 h 468"/>
                <a:gd name="T12" fmla="*/ 47 w 1705"/>
                <a:gd name="T13" fmla="*/ 37 h 468"/>
                <a:gd name="T14" fmla="*/ 33 w 1705"/>
                <a:gd name="T15" fmla="*/ 42 h 468"/>
                <a:gd name="T16" fmla="*/ 20 w 1705"/>
                <a:gd name="T17" fmla="*/ 48 h 468"/>
                <a:gd name="T18" fmla="*/ 8 w 1705"/>
                <a:gd name="T19" fmla="*/ 57 h 468"/>
                <a:gd name="T20" fmla="*/ 4 w 1705"/>
                <a:gd name="T21" fmla="*/ 59 h 468"/>
                <a:gd name="T22" fmla="*/ 2 w 1705"/>
                <a:gd name="T23" fmla="*/ 57 h 468"/>
                <a:gd name="T24" fmla="*/ 0 w 1705"/>
                <a:gd name="T25" fmla="*/ 55 h 468"/>
                <a:gd name="T26" fmla="*/ 2 w 1705"/>
                <a:gd name="T27" fmla="*/ 52 h 468"/>
                <a:gd name="T28" fmla="*/ 8 w 1705"/>
                <a:gd name="T29" fmla="*/ 46 h 468"/>
                <a:gd name="T30" fmla="*/ 15 w 1705"/>
                <a:gd name="T31" fmla="*/ 41 h 468"/>
                <a:gd name="T32" fmla="*/ 29 w 1705"/>
                <a:gd name="T33" fmla="*/ 34 h 468"/>
                <a:gd name="T34" fmla="*/ 44 w 1705"/>
                <a:gd name="T35" fmla="*/ 29 h 468"/>
                <a:gd name="T36" fmla="*/ 61 w 1705"/>
                <a:gd name="T37" fmla="*/ 25 h 468"/>
                <a:gd name="T38" fmla="*/ 87 w 1705"/>
                <a:gd name="T39" fmla="*/ 17 h 468"/>
                <a:gd name="T40" fmla="*/ 113 w 1705"/>
                <a:gd name="T41" fmla="*/ 11 h 468"/>
                <a:gd name="T42" fmla="*/ 161 w 1705"/>
                <a:gd name="T43" fmla="*/ 3 h 468"/>
                <a:gd name="T44" fmla="*/ 184 w 1705"/>
                <a:gd name="T45" fmla="*/ 1 h 468"/>
                <a:gd name="T46" fmla="*/ 211 w 1705"/>
                <a:gd name="T47" fmla="*/ 0 h 468"/>
                <a:gd name="T48" fmla="*/ 214 w 1705"/>
                <a:gd name="T49" fmla="*/ 2 h 468"/>
                <a:gd name="T50" fmla="*/ 212 w 1705"/>
                <a:gd name="T51" fmla="*/ 4 h 468"/>
                <a:gd name="T52" fmla="*/ 212 w 1705"/>
                <a:gd name="T53" fmla="*/ 4 h 46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705"/>
                <a:gd name="T82" fmla="*/ 0 h 468"/>
                <a:gd name="T83" fmla="*/ 1705 w 1705"/>
                <a:gd name="T84" fmla="*/ 468 h 46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705" h="468">
                  <a:moveTo>
                    <a:pt x="1692" y="31"/>
                  </a:moveTo>
                  <a:lnTo>
                    <a:pt x="1483" y="61"/>
                  </a:lnTo>
                  <a:lnTo>
                    <a:pt x="1300" y="86"/>
                  </a:lnTo>
                  <a:lnTo>
                    <a:pt x="912" y="145"/>
                  </a:lnTo>
                  <a:lnTo>
                    <a:pt x="705" y="198"/>
                  </a:lnTo>
                  <a:lnTo>
                    <a:pt x="504" y="261"/>
                  </a:lnTo>
                  <a:lnTo>
                    <a:pt x="374" y="295"/>
                  </a:lnTo>
                  <a:lnTo>
                    <a:pt x="262" y="329"/>
                  </a:lnTo>
                  <a:lnTo>
                    <a:pt x="159" y="378"/>
                  </a:lnTo>
                  <a:lnTo>
                    <a:pt x="57" y="456"/>
                  </a:lnTo>
                  <a:lnTo>
                    <a:pt x="32" y="468"/>
                  </a:lnTo>
                  <a:lnTo>
                    <a:pt x="9" y="456"/>
                  </a:lnTo>
                  <a:lnTo>
                    <a:pt x="0" y="435"/>
                  </a:lnTo>
                  <a:lnTo>
                    <a:pt x="9" y="411"/>
                  </a:lnTo>
                  <a:lnTo>
                    <a:pt x="64" y="363"/>
                  </a:lnTo>
                  <a:lnTo>
                    <a:pt x="118" y="325"/>
                  </a:lnTo>
                  <a:lnTo>
                    <a:pt x="228" y="272"/>
                  </a:lnTo>
                  <a:lnTo>
                    <a:pt x="348" y="234"/>
                  </a:lnTo>
                  <a:lnTo>
                    <a:pt x="485" y="198"/>
                  </a:lnTo>
                  <a:lnTo>
                    <a:pt x="690" y="135"/>
                  </a:lnTo>
                  <a:lnTo>
                    <a:pt x="899" y="84"/>
                  </a:lnTo>
                  <a:lnTo>
                    <a:pt x="1283" y="21"/>
                  </a:lnTo>
                  <a:lnTo>
                    <a:pt x="1467" y="6"/>
                  </a:lnTo>
                  <a:lnTo>
                    <a:pt x="1686" y="0"/>
                  </a:lnTo>
                  <a:lnTo>
                    <a:pt x="1705" y="13"/>
                  </a:lnTo>
                  <a:lnTo>
                    <a:pt x="1692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9" name="Freeform 124"/>
            <p:cNvSpPr>
              <a:spLocks/>
            </p:cNvSpPr>
            <p:nvPr/>
          </p:nvSpPr>
          <p:spPr bwMode="auto">
            <a:xfrm>
              <a:off x="3668" y="1219"/>
              <a:ext cx="348" cy="390"/>
            </a:xfrm>
            <a:custGeom>
              <a:avLst/>
              <a:gdLst>
                <a:gd name="T0" fmla="*/ 5 w 698"/>
                <a:gd name="T1" fmla="*/ 96 h 781"/>
                <a:gd name="T2" fmla="*/ 0 w 698"/>
                <a:gd name="T3" fmla="*/ 57 h 781"/>
                <a:gd name="T4" fmla="*/ 1 w 698"/>
                <a:gd name="T5" fmla="*/ 49 h 781"/>
                <a:gd name="T6" fmla="*/ 3 w 698"/>
                <a:gd name="T7" fmla="*/ 40 h 781"/>
                <a:gd name="T8" fmla="*/ 7 w 698"/>
                <a:gd name="T9" fmla="*/ 32 h 781"/>
                <a:gd name="T10" fmla="*/ 14 w 698"/>
                <a:gd name="T11" fmla="*/ 24 h 781"/>
                <a:gd name="T12" fmla="*/ 26 w 698"/>
                <a:gd name="T13" fmla="*/ 17 h 781"/>
                <a:gd name="T14" fmla="*/ 41 w 698"/>
                <a:gd name="T15" fmla="*/ 11 h 781"/>
                <a:gd name="T16" fmla="*/ 55 w 698"/>
                <a:gd name="T17" fmla="*/ 7 h 781"/>
                <a:gd name="T18" fmla="*/ 68 w 698"/>
                <a:gd name="T19" fmla="*/ 4 h 781"/>
                <a:gd name="T20" fmla="*/ 84 w 698"/>
                <a:gd name="T21" fmla="*/ 0 h 781"/>
                <a:gd name="T22" fmla="*/ 87 w 698"/>
                <a:gd name="T23" fmla="*/ 1 h 781"/>
                <a:gd name="T24" fmla="*/ 85 w 698"/>
                <a:gd name="T25" fmla="*/ 3 h 781"/>
                <a:gd name="T26" fmla="*/ 70 w 698"/>
                <a:gd name="T27" fmla="*/ 8 h 781"/>
                <a:gd name="T28" fmla="*/ 57 w 698"/>
                <a:gd name="T29" fmla="*/ 13 h 781"/>
                <a:gd name="T30" fmla="*/ 44 w 698"/>
                <a:gd name="T31" fmla="*/ 19 h 781"/>
                <a:gd name="T32" fmla="*/ 30 w 698"/>
                <a:gd name="T33" fmla="*/ 25 h 781"/>
                <a:gd name="T34" fmla="*/ 20 w 698"/>
                <a:gd name="T35" fmla="*/ 31 h 781"/>
                <a:gd name="T36" fmla="*/ 14 w 698"/>
                <a:gd name="T37" fmla="*/ 38 h 781"/>
                <a:gd name="T38" fmla="*/ 10 w 698"/>
                <a:gd name="T39" fmla="*/ 45 h 781"/>
                <a:gd name="T40" fmla="*/ 6 w 698"/>
                <a:gd name="T41" fmla="*/ 61 h 781"/>
                <a:gd name="T42" fmla="*/ 6 w 698"/>
                <a:gd name="T43" fmla="*/ 77 h 781"/>
                <a:gd name="T44" fmla="*/ 9 w 698"/>
                <a:gd name="T45" fmla="*/ 95 h 781"/>
                <a:gd name="T46" fmla="*/ 8 w 698"/>
                <a:gd name="T47" fmla="*/ 97 h 781"/>
                <a:gd name="T48" fmla="*/ 5 w 698"/>
                <a:gd name="T49" fmla="*/ 96 h 781"/>
                <a:gd name="T50" fmla="*/ 5 w 698"/>
                <a:gd name="T51" fmla="*/ 96 h 78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698"/>
                <a:gd name="T79" fmla="*/ 0 h 781"/>
                <a:gd name="T80" fmla="*/ 698 w 698"/>
                <a:gd name="T81" fmla="*/ 781 h 78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698" h="781">
                  <a:moveTo>
                    <a:pt x="46" y="770"/>
                  </a:moveTo>
                  <a:lnTo>
                    <a:pt x="0" y="460"/>
                  </a:lnTo>
                  <a:lnTo>
                    <a:pt x="8" y="392"/>
                  </a:lnTo>
                  <a:lnTo>
                    <a:pt x="29" y="323"/>
                  </a:lnTo>
                  <a:lnTo>
                    <a:pt x="63" y="260"/>
                  </a:lnTo>
                  <a:lnTo>
                    <a:pt x="112" y="198"/>
                  </a:lnTo>
                  <a:lnTo>
                    <a:pt x="213" y="139"/>
                  </a:lnTo>
                  <a:lnTo>
                    <a:pt x="333" y="93"/>
                  </a:lnTo>
                  <a:lnTo>
                    <a:pt x="441" y="61"/>
                  </a:lnTo>
                  <a:lnTo>
                    <a:pt x="551" y="32"/>
                  </a:lnTo>
                  <a:lnTo>
                    <a:pt x="679" y="0"/>
                  </a:lnTo>
                  <a:lnTo>
                    <a:pt x="698" y="10"/>
                  </a:lnTo>
                  <a:lnTo>
                    <a:pt x="688" y="29"/>
                  </a:lnTo>
                  <a:lnTo>
                    <a:pt x="565" y="68"/>
                  </a:lnTo>
                  <a:lnTo>
                    <a:pt x="462" y="110"/>
                  </a:lnTo>
                  <a:lnTo>
                    <a:pt x="359" y="156"/>
                  </a:lnTo>
                  <a:lnTo>
                    <a:pt x="243" y="207"/>
                  </a:lnTo>
                  <a:lnTo>
                    <a:pt x="165" y="253"/>
                  </a:lnTo>
                  <a:lnTo>
                    <a:pt x="118" y="310"/>
                  </a:lnTo>
                  <a:lnTo>
                    <a:pt x="84" y="367"/>
                  </a:lnTo>
                  <a:lnTo>
                    <a:pt x="49" y="489"/>
                  </a:lnTo>
                  <a:lnTo>
                    <a:pt x="51" y="618"/>
                  </a:lnTo>
                  <a:lnTo>
                    <a:pt x="76" y="762"/>
                  </a:lnTo>
                  <a:lnTo>
                    <a:pt x="65" y="781"/>
                  </a:lnTo>
                  <a:lnTo>
                    <a:pt x="46" y="77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0" name="Freeform 125"/>
            <p:cNvSpPr>
              <a:spLocks/>
            </p:cNvSpPr>
            <p:nvPr/>
          </p:nvSpPr>
          <p:spPr bwMode="auto">
            <a:xfrm>
              <a:off x="3508" y="2350"/>
              <a:ext cx="31" cy="131"/>
            </a:xfrm>
            <a:custGeom>
              <a:avLst/>
              <a:gdLst>
                <a:gd name="T0" fmla="*/ 6 w 62"/>
                <a:gd name="T1" fmla="*/ 11 h 262"/>
                <a:gd name="T2" fmla="*/ 6 w 62"/>
                <a:gd name="T3" fmla="*/ 17 h 262"/>
                <a:gd name="T4" fmla="*/ 8 w 62"/>
                <a:gd name="T5" fmla="*/ 33 h 262"/>
                <a:gd name="T6" fmla="*/ 1 w 62"/>
                <a:gd name="T7" fmla="*/ 33 h 262"/>
                <a:gd name="T8" fmla="*/ 0 w 62"/>
                <a:gd name="T9" fmla="*/ 1 h 262"/>
                <a:gd name="T10" fmla="*/ 5 w 62"/>
                <a:gd name="T11" fmla="*/ 0 h 262"/>
                <a:gd name="T12" fmla="*/ 7 w 62"/>
                <a:gd name="T13" fmla="*/ 3 h 262"/>
                <a:gd name="T14" fmla="*/ 6 w 62"/>
                <a:gd name="T15" fmla="*/ 11 h 262"/>
                <a:gd name="T16" fmla="*/ 6 w 62"/>
                <a:gd name="T17" fmla="*/ 11 h 2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2"/>
                <a:gd name="T28" fmla="*/ 0 h 262"/>
                <a:gd name="T29" fmla="*/ 62 w 62"/>
                <a:gd name="T30" fmla="*/ 262 h 26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2" h="262">
                  <a:moveTo>
                    <a:pt x="43" y="86"/>
                  </a:moveTo>
                  <a:lnTo>
                    <a:pt x="43" y="139"/>
                  </a:lnTo>
                  <a:lnTo>
                    <a:pt x="62" y="262"/>
                  </a:lnTo>
                  <a:lnTo>
                    <a:pt x="2" y="262"/>
                  </a:lnTo>
                  <a:lnTo>
                    <a:pt x="0" y="10"/>
                  </a:lnTo>
                  <a:lnTo>
                    <a:pt x="40" y="0"/>
                  </a:lnTo>
                  <a:lnTo>
                    <a:pt x="53" y="25"/>
                  </a:lnTo>
                  <a:lnTo>
                    <a:pt x="43" y="8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1026" name="Picture 2" descr="https://static.tildacdn.com/tild3766-3562-4337-b836-633161356564/noroo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8235059" y="11696389"/>
            <a:ext cx="581939" cy="6312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rhivurokov.ru/multiurok/html/2017/06/24/s_594de94b00d7b/653054_1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955" y="14720664"/>
            <a:ext cx="432054" cy="3170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334283" cy="94294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формирования личного вклада педагога в развитие образования</a:t>
            </a:r>
            <a:endParaRPr lang="ru-RU" sz="28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15758" y="3140968"/>
            <a:ext cx="2724904" cy="13287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0" indent="0" algn="ctr" defTabSz="914400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Методические условия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20" y="1643050"/>
            <a:ext cx="2736304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Научно-исследовательские условия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85720" y="4635938"/>
            <a:ext cx="2643206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</a:pP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Организационно-педагогические условия</a:t>
            </a:r>
          </a:p>
        </p:txBody>
      </p:sp>
      <p:sp>
        <p:nvSpPr>
          <p:cNvPr id="14" name="TextBox 13"/>
          <p:cNvSpPr txBox="1"/>
          <p:nvPr/>
        </p:nvSpPr>
        <p:spPr>
          <a:xfrm rot="10800000" flipV="1">
            <a:off x="3275856" y="4921937"/>
            <a:ext cx="5544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Участие в ШМО и РМО, размещение материалов в сети Интернет, повышение квалификации во время курсовой подготовки</a:t>
            </a:r>
            <a:r>
              <a:rPr lang="ru-RU" sz="1600" b="1" dirty="0" smtClean="0"/>
              <a:t>.</a:t>
            </a:r>
            <a:endParaRPr lang="ru-RU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286116" y="3000372"/>
            <a:ext cx="41764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Периодически знакомлюсь с опытом работы коллег по данной теме на образовательных сайтах: «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Урок.РФ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Инфоурок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», «Российский учебник». При подготовке к урокам изучаю методические рекомендации, справочники и Интернет-ресурсы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16" name="TextBox 15"/>
          <p:cNvSpPr txBox="1"/>
          <p:nvPr/>
        </p:nvSpPr>
        <p:spPr>
          <a:xfrm>
            <a:off x="3275855" y="1571612"/>
            <a:ext cx="49049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Е. С.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Полат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, М.Ю.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Бухаркина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«Современные педагогические и информационные технологии в системе образования», Л.А. Иванова  «Модель применения интерактивных презентаций в самостоятельной учебной работе учащихся» 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1286297504"/>
              </p:ext>
            </p:extLst>
          </p:nvPr>
        </p:nvGraphicFramePr>
        <p:xfrm>
          <a:off x="2286000" y="357166"/>
          <a:ext cx="6172200" cy="714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480" y="1071546"/>
            <a:ext cx="7072362" cy="5786454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Значимость и особенность решаемой педагогом проблемы</a:t>
            </a:r>
          </a:p>
          <a:p>
            <a:pPr algn="l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Использование современных технологий на уроках истории и обществознания   раскрывает огромные возможности компьютера как эффективного средства обучения. Современные технологии позволяют визуализировать информацию: исторические карты, портреты исторических личностей, картины, изображающие различные эпохи – все это помогает проникнуться в тот или иной исторический период. Поэтому у меня возникла идея, активно использовать в своей работе современные технологии для повышения интереса учащихся к предмету и для повышения эффективности обучения истории.</a:t>
            </a:r>
          </a:p>
          <a:p>
            <a:pPr algn="ctr">
              <a:lnSpc>
                <a:spcPct val="90000"/>
              </a:lnSpc>
            </a:pP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Противоречия и затруднения использование ИКТ в процесс обучения</a:t>
            </a:r>
          </a:p>
          <a:p>
            <a:pPr algn="l">
              <a:lnSpc>
                <a:spcPct val="9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легкость получения информации, что вытесняет самостоятельную выработку знаний,</a:t>
            </a:r>
          </a:p>
          <a:p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современные школьники достаточно быстро овладевают компьютерными технологиями, к сожалению, используя их больше для общения в социальных сетях и компьютерных игр,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-недостаток технического обеспечения (низкая скорость интернета),</a:t>
            </a:r>
          </a:p>
          <a:p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157249500"/>
              </p:ext>
            </p:extLst>
          </p:nvPr>
        </p:nvGraphicFramePr>
        <p:xfrm>
          <a:off x="1331640" y="260648"/>
          <a:ext cx="7467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82133" y="1428736"/>
            <a:ext cx="7704667" cy="542926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Информационные технологии обучения -это процессы подготовки и передачи информации обучающему, средством осуществления которых является компьютер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Разработкой и внедрением в учебный процесс новых информационных технологий активно занимаются такие исследователи, как 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Полат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Е. С.,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Бухаркина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М.Ю.., Иванова Л. А.  Так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Полат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Е. С.в своей статье «Компьютерные технологии как новая форма обучения» пишет: «Мы живём в век информационной, компьютерной революции, которая началась в середине 80-х годов и до сих пор продолжает наращивать темпы. Вот её основные вехи: появление персонального компьютера, изобретение технологии мультимедиа, внедрение в нашу жизнь глобальной информационной компьютерной сети Интернет»  </a:t>
            </a:r>
          </a:p>
          <a:p>
            <a:pPr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В статье .,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Бухаркиной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М.Ю.., Ивановой Л. А.  «Модель применения интерактивных презентаций в самостоятельной учебной работе учащихся» дается определение интерактивной презентации, типология и положительные черты обучения с помощью этого направления современной технологии.</a:t>
            </a:r>
          </a:p>
          <a:p>
            <a:pPr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49045741"/>
              </p:ext>
            </p:extLst>
          </p:nvPr>
        </p:nvGraphicFramePr>
        <p:xfrm>
          <a:off x="1331640" y="260648"/>
          <a:ext cx="7467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19558221"/>
              </p:ext>
            </p:extLst>
          </p:nvPr>
        </p:nvGraphicFramePr>
        <p:xfrm>
          <a:off x="982663" y="2667000"/>
          <a:ext cx="7704137" cy="3332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149668273"/>
              </p:ext>
            </p:extLst>
          </p:nvPr>
        </p:nvGraphicFramePr>
        <p:xfrm>
          <a:off x="1259632" y="260648"/>
          <a:ext cx="7467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98042826"/>
              </p:ext>
            </p:extLst>
          </p:nvPr>
        </p:nvGraphicFramePr>
        <p:xfrm>
          <a:off x="611560" y="1628800"/>
          <a:ext cx="8258204" cy="4873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="" xmlns:p14="http://schemas.microsoft.com/office/powerpoint/2010/main" val="867173276"/>
              </p:ext>
            </p:extLst>
          </p:nvPr>
        </p:nvGraphicFramePr>
        <p:xfrm>
          <a:off x="1187624" y="260648"/>
          <a:ext cx="7467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770391256"/>
              </p:ext>
            </p:extLst>
          </p:nvPr>
        </p:nvGraphicFramePr>
        <p:xfrm>
          <a:off x="982663" y="1412776"/>
          <a:ext cx="7837809" cy="45863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71480"/>
            <a:ext cx="7704667" cy="1000132"/>
          </a:xfrm>
        </p:spPr>
        <p:txBody>
          <a:bodyPr>
            <a:normAutofit fontScale="90000"/>
          </a:bodyPr>
          <a:lstStyle/>
          <a:p>
            <a:pPr lvl="0"/>
            <a:r>
              <a:rPr lang="ru-RU" sz="31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Деятельностный</a:t>
            </a:r>
            <a:r>
              <a:rPr lang="ru-RU" sz="31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аспект личного вклада</a:t>
            </a:r>
            <a:br>
              <a:rPr lang="ru-RU" sz="31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педагога в развитие образования</a:t>
            </a:r>
            <a:br>
              <a:rPr lang="ru-RU" sz="31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 и </a:t>
            </a:r>
            <a:r>
              <a:rPr lang="ru-RU" sz="2700" b="1" u="sng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техологии</a:t>
            </a:r>
            <a:r>
              <a:rPr lang="ru-RU" sz="27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обучения: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85785" y="1928802"/>
          <a:ext cx="7901016" cy="3500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508"/>
                <a:gridCol w="3950508"/>
              </a:tblGrid>
              <a:tr h="61574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</a:rPr>
                        <a:t>Формы обучения</a:t>
                      </a:r>
                      <a:endParaRPr lang="ru-RU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FF0000"/>
                          </a:solidFill>
                        </a:rPr>
                        <a:t>Образовательные технологии</a:t>
                      </a:r>
                      <a:endParaRPr lang="ru-RU" sz="2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2884717"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. Фронтальная</a:t>
                      </a:r>
                    </a:p>
                    <a:p>
                      <a:pPr algn="ctr"/>
                      <a:r>
                        <a:rPr lang="ru-RU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2.Групповая</a:t>
                      </a:r>
                    </a:p>
                    <a:p>
                      <a:pPr algn="ctr"/>
                      <a:r>
                        <a:rPr lang="ru-RU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3. Индивидуальная</a:t>
                      </a:r>
                    </a:p>
                    <a:p>
                      <a:pPr algn="ctr"/>
                      <a:r>
                        <a:rPr lang="ru-RU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1800" b="0" kern="1200" dirty="0" smtClean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endParaRPr lang="ru-RU" sz="1800" b="0" kern="1200" dirty="0" smtClean="0">
                        <a:solidFill>
                          <a:srgbClr val="0070C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0070C0"/>
                          </a:solidFill>
                        </a:rPr>
                        <a:t>1.Информационно-коммуникативные</a:t>
                      </a:r>
                      <a:r>
                        <a:rPr lang="ru-RU" sz="2000" baseline="0" dirty="0" smtClean="0">
                          <a:solidFill>
                            <a:srgbClr val="0070C0"/>
                          </a:solidFill>
                        </a:rPr>
                        <a:t> </a:t>
                      </a:r>
                    </a:p>
                    <a:p>
                      <a:r>
                        <a:rPr lang="ru-RU" sz="2000" baseline="0" dirty="0" smtClean="0">
                          <a:solidFill>
                            <a:srgbClr val="0070C0"/>
                          </a:solidFill>
                        </a:rPr>
                        <a:t>2проблемно-развивающего обучения</a:t>
                      </a:r>
                    </a:p>
                    <a:p>
                      <a:r>
                        <a:rPr lang="ru-RU" sz="2000" baseline="0" dirty="0" smtClean="0">
                          <a:solidFill>
                            <a:srgbClr val="0070C0"/>
                          </a:solidFill>
                        </a:rPr>
                        <a:t>3. </a:t>
                      </a:r>
                      <a:r>
                        <a:rPr lang="ru-RU" sz="2000" baseline="0" smtClean="0">
                          <a:solidFill>
                            <a:srgbClr val="0070C0"/>
                          </a:solidFill>
                        </a:rPr>
                        <a:t>Игровая технология</a:t>
                      </a:r>
                      <a:endParaRPr lang="ru-RU" sz="2000" baseline="0" dirty="0" smtClean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Схема 14"/>
          <p:cNvGraphicFramePr/>
          <p:nvPr>
            <p:extLst>
              <p:ext uri="{D42A27DB-BD31-4B8C-83A1-F6EECF244321}">
                <p14:modId xmlns="" xmlns:p14="http://schemas.microsoft.com/office/powerpoint/2010/main" val="953866956"/>
              </p:ext>
            </p:extLst>
          </p:nvPr>
        </p:nvGraphicFramePr>
        <p:xfrm>
          <a:off x="1210464" y="332656"/>
          <a:ext cx="7467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761442" y="2678974"/>
            <a:ext cx="4041652" cy="654341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hlinkClick r:id="rId6" action="ppaction://hlinkfile"/>
              </a:rPr>
              <a:t>Электронные тетради</a:t>
            </a:r>
            <a:endParaRPr lang="ru-RU" sz="1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70646" y="4443251"/>
            <a:ext cx="4221958" cy="64655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Прямоугольник 6"/>
          <p:cNvSpPr/>
          <p:nvPr/>
        </p:nvSpPr>
        <p:spPr>
          <a:xfrm>
            <a:off x="5201152" y="4595710"/>
            <a:ext cx="3476912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89000">
              <a:lnSpc>
                <a:spcPct val="90000"/>
              </a:lnSpc>
              <a:spcAft>
                <a:spcPct val="35000"/>
              </a:spcAft>
              <a:buFont typeface="Times New Roman" pitchFamily="16" charset="0"/>
              <a:buNone/>
              <a:defRPr/>
            </a:pPr>
            <a:r>
              <a:rPr lang="ru-RU" b="1" dirty="0" smtClean="0">
                <a:hlinkClick r:id="rId7" action="ppaction://hlinkpres?slideindex=1&amp;slidetitle="/>
              </a:rPr>
              <a:t>Презентации</a:t>
            </a:r>
            <a:endParaRPr lang="ru-RU" b="1" dirty="0"/>
          </a:p>
        </p:txBody>
      </p:sp>
      <p:sp>
        <p:nvSpPr>
          <p:cNvPr id="8" name="Содержимое 4"/>
          <p:cNvSpPr txBox="1">
            <a:spLocks/>
          </p:cNvSpPr>
          <p:nvPr/>
        </p:nvSpPr>
        <p:spPr>
          <a:xfrm>
            <a:off x="457199" y="4433087"/>
            <a:ext cx="4114801" cy="656714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8" action="ppaction://hlinkfile"/>
              </a:rPr>
              <a:t>Копилка иллюстраций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одержимое 4"/>
          <p:cNvSpPr txBox="1">
            <a:spLocks/>
          </p:cNvSpPr>
          <p:nvPr/>
        </p:nvSpPr>
        <p:spPr>
          <a:xfrm>
            <a:off x="4786314" y="3500438"/>
            <a:ext cx="4032448" cy="785818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>
            <a:noAutofit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hlinkClick r:id="rId9" action="ppaction://hlinkfile"/>
              </a:rPr>
              <a:t>Интерактивные карты</a:t>
            </a:r>
            <a:r>
              <a:rPr lang="ru-RU" b="1" dirty="0" smtClean="0">
                <a:solidFill>
                  <a:srgbClr val="0070C0"/>
                </a:solidFill>
                <a:hlinkClick r:id="rId9" action="ppaction://hlinkfile"/>
              </a:rPr>
              <a:t>, схемы</a:t>
            </a:r>
            <a:endParaRPr lang="ru-RU" b="1" dirty="0" smtClean="0">
              <a:solidFill>
                <a:srgbClr val="0070C0"/>
              </a:solidFill>
            </a:endParaRPr>
          </a:p>
        </p:txBody>
      </p:sp>
      <p:grpSp>
        <p:nvGrpSpPr>
          <p:cNvPr id="11" name="Группа 8"/>
          <p:cNvGrpSpPr/>
          <p:nvPr/>
        </p:nvGrpSpPr>
        <p:grpSpPr>
          <a:xfrm>
            <a:off x="2631077" y="1714488"/>
            <a:ext cx="4226940" cy="857256"/>
            <a:chOff x="8715306" y="3253578"/>
            <a:chExt cx="1993860" cy="1578828"/>
          </a:xfrm>
          <a:solidFill>
            <a:schemeClr val="bg1"/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8721014" y="3253578"/>
              <a:ext cx="1973535" cy="1578828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14"/>
            <p:cNvSpPr/>
            <p:nvPr/>
          </p:nvSpPr>
          <p:spPr>
            <a:xfrm>
              <a:off x="8715306" y="3325015"/>
              <a:ext cx="1993860" cy="148634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buFont typeface="Times New Roman" pitchFamily="16" charset="0"/>
                <a:buNone/>
                <a:defRPr/>
              </a:pPr>
              <a:r>
                <a:rPr lang="ru-RU" b="1" dirty="0" smtClean="0">
                  <a:solidFill>
                    <a:schemeClr val="tx1"/>
                  </a:solidFill>
                </a:rPr>
                <a:t>Методы обучения</a:t>
              </a:r>
            </a:p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buFont typeface="Times New Roman" pitchFamily="16" charset="0"/>
                <a:buNone/>
                <a:defRPr/>
              </a:pPr>
              <a:r>
                <a:rPr lang="ru-RU" b="1" dirty="0" smtClean="0">
                  <a:solidFill>
                    <a:schemeClr val="tx1"/>
                  </a:solidFill>
                </a:rPr>
                <a:t> использование ИКТ на уроках истории и обществознания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Скругленный прямоугольник 13"/>
          <p:cNvSpPr/>
          <p:nvPr/>
        </p:nvSpPr>
        <p:spPr>
          <a:xfrm>
            <a:off x="424483" y="3494452"/>
            <a:ext cx="4221957" cy="648072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0"/>
              <a:satOff val="0"/>
              <a:lumOff val="0"/>
              <a:alphaOff val="0"/>
            </a:schemeClr>
          </a:fillRef>
          <a:effectRef idx="2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274320" lvl="0" indent="-274320" algn="ctr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ru-RU" b="1" dirty="0" smtClean="0">
                <a:solidFill>
                  <a:schemeClr val="accent1"/>
                </a:solidFill>
                <a:hlinkClick r:id="rId10" action="ppaction://hlinkfile"/>
              </a:rPr>
              <a:t>Интерактивные таблицы</a:t>
            </a:r>
            <a:endParaRPr lang="ru-RU" b="1" dirty="0" smtClean="0">
              <a:solidFill>
                <a:schemeClr val="accent1"/>
              </a:solidFill>
            </a:endParaRPr>
          </a:p>
        </p:txBody>
      </p:sp>
      <p:sp>
        <p:nvSpPr>
          <p:cNvPr id="16" name="Содержимое 4"/>
          <p:cNvSpPr txBox="1">
            <a:spLocks/>
          </p:cNvSpPr>
          <p:nvPr/>
        </p:nvSpPr>
        <p:spPr>
          <a:xfrm>
            <a:off x="357158" y="5357826"/>
            <a:ext cx="4114801" cy="656714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>
            <a:normAutofit fontScale="85000" lnSpcReduction="20000"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lang="ru-RU" b="1" dirty="0" smtClean="0">
              <a:solidFill>
                <a:schemeClr val="accent1"/>
              </a:solidFill>
              <a:hlinkClick r:id="rId11" action="ppaction://hlinkfile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hlinkClick r:id="rId11" action="ppaction://hlinkfile"/>
              </a:rPr>
              <a:t>Виртуальные музеи</a:t>
            </a:r>
            <a:endParaRPr kumimoji="0" lang="ru-RU" sz="2200" b="1" i="0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</a:endParaRPr>
          </a:p>
        </p:txBody>
      </p:sp>
      <p:sp>
        <p:nvSpPr>
          <p:cNvPr id="17" name="Содержимое 4"/>
          <p:cNvSpPr txBox="1">
            <a:spLocks/>
          </p:cNvSpPr>
          <p:nvPr/>
        </p:nvSpPr>
        <p:spPr>
          <a:xfrm>
            <a:off x="4714876" y="5429264"/>
            <a:ext cx="4114801" cy="656714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>
            <a:no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12" action="ppaction://hlinkfile"/>
              </a:rPr>
              <a:t>Ознакомление с историческими источниками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1" name="Группа 8"/>
          <p:cNvGrpSpPr/>
          <p:nvPr/>
        </p:nvGrpSpPr>
        <p:grpSpPr>
          <a:xfrm>
            <a:off x="428596" y="2714620"/>
            <a:ext cx="4183851" cy="576064"/>
            <a:chOff x="8687316" y="3253578"/>
            <a:chExt cx="1973535" cy="1578828"/>
          </a:xfrm>
          <a:solidFill>
            <a:schemeClr val="bg1"/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8687316" y="3253578"/>
              <a:ext cx="1973535" cy="1578828"/>
            </a:xfrm>
            <a:prstGeom prst="roundRect">
              <a:avLst>
                <a:gd name="adj" fmla="val 10000"/>
              </a:avLst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6">
                <a:hueOff val="0"/>
                <a:satOff val="0"/>
                <a:lumOff val="0"/>
                <a:alphaOff val="0"/>
              </a:schemeClr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Скругленный прямоугольник 14"/>
            <p:cNvSpPr/>
            <p:nvPr/>
          </p:nvSpPr>
          <p:spPr>
            <a:xfrm>
              <a:off x="8715307" y="3325015"/>
              <a:ext cx="1881051" cy="148634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buFont typeface="Times New Roman" pitchFamily="16" charset="0"/>
                <a:buNone/>
                <a:defRPr/>
              </a:pPr>
              <a:r>
                <a:rPr lang="ru-RU" b="1" dirty="0" smtClean="0">
                  <a:solidFill>
                    <a:schemeClr val="tx1"/>
                  </a:solidFill>
                  <a:hlinkClick r:id="rId13" action="ppaction://hlinkfile"/>
                </a:rPr>
                <a:t>Использование аудио-видеоматериалов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Деятельностный</a:t>
            </a:r>
            <a:r>
              <a:rPr lang="ru-RU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аспект личного вклада</a:t>
            </a:r>
            <a:br>
              <a:rPr lang="ru-RU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педагога в развитие образования</a:t>
            </a:r>
            <a:br>
              <a:rPr lang="ru-RU" sz="2800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928802"/>
            <a:ext cx="7704667" cy="4047196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7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7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071670" y="1928802"/>
          <a:ext cx="60960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1005372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Удовлетворенность родителями учащихся преподаванием предмета «история»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2019-2020</a:t>
                      </a:r>
                    </a:p>
                    <a:p>
                      <a:pPr algn="ctr"/>
                      <a:r>
                        <a:rPr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Уч.год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2020-2021</a:t>
                      </a:r>
                    </a:p>
                    <a:p>
                      <a:pPr algn="ctr"/>
                      <a:r>
                        <a:rPr lang="ru-RU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Уч.год</a:t>
                      </a:r>
                      <a:endParaRPr lang="ru-RU" dirty="0"/>
                    </a:p>
                  </a:txBody>
                  <a:tcPr/>
                </a:tc>
              </a:tr>
              <a:tr h="603223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Ваш ребенок с интересом изучает предмет история?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87%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91%</a:t>
                      </a:r>
                      <a:endParaRPr lang="ru-RU" dirty="0"/>
                    </a:p>
                  </a:txBody>
                  <a:tcPr/>
                </a:tc>
              </a:tr>
              <a:tr h="955103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Как вы думаете, предмет история является важным в образовании вашего ребенка?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100%</a:t>
                      </a:r>
                      <a:endParaRPr lang="ru-RU" dirty="0"/>
                    </a:p>
                  </a:txBody>
                  <a:tcPr/>
                </a:tc>
              </a:tr>
              <a:tr h="1131043"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Повысился интерес вашего ребенка к предмету при использовании компьютерных технологий?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45%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61%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609908634"/>
              </p:ext>
            </p:extLst>
          </p:nvPr>
        </p:nvGraphicFramePr>
        <p:xfrm>
          <a:off x="1115616" y="404664"/>
          <a:ext cx="7467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82133" y="1643050"/>
            <a:ext cx="7704667" cy="4356766"/>
          </a:xfrm>
        </p:spPr>
        <p:txBody>
          <a:bodyPr>
            <a:noAutofit/>
          </a:bodyPr>
          <a:lstStyle/>
          <a:p>
            <a:pPr marL="342900" indent="-342900">
              <a:buNone/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.Единая Коллекция цифровых образовательных ресурсов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  <a:hlinkClick r:id="rId6"/>
              </a:rPr>
              <a:t>: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6"/>
              </a:rPr>
              <a:t>//school-collection.edu.ru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None/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.ЦОРы от Издательского дома «Первое сентября»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  <a:hlinkClick r:id="rId7"/>
              </a:rPr>
              <a:t>: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7"/>
              </a:rPr>
              <a:t>//mat.1september.ru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None/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Единое окно доступа к образовательным ресурсам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  <a:hlinkClick r:id="rId8"/>
              </a:rPr>
              <a:t>://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  <a:hlinkClick r:id="rId8"/>
              </a:rPr>
              <a:t>window.edu.ru</a:t>
            </a: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Методика преподавания истории </a:t>
            </a:r>
            <a:r>
              <a:rPr lang="ru-RU" sz="1800" u="sng" dirty="0" smtClean="0">
                <a:latin typeface="Times New Roman" pitchFamily="18" charset="0"/>
                <a:cs typeface="Times New Roman" pitchFamily="18" charset="0"/>
                <a:hlinkClick r:id="rId9"/>
              </a:rPr>
              <a:t>  http://history.ru/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 Сеть творческих учителей </a:t>
            </a:r>
            <a:r>
              <a:rPr lang="ru-RU" sz="1800" u="sng" dirty="0" smtClean="0">
                <a:latin typeface="Times New Roman" pitchFamily="18" charset="0"/>
                <a:cs typeface="Times New Roman" pitchFamily="18" charset="0"/>
                <a:hlinkClick r:id="rId10"/>
              </a:rPr>
              <a:t> http://it-n.ru/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 6.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Энциклопедии «Кирилла и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Мефодия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800" dirty="0" smtClean="0"/>
              <a:t>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u="sng" dirty="0" smtClean="0">
                <a:hlinkClick r:id="rId11"/>
              </a:rPr>
              <a:t>http://www.km.ru</a:t>
            </a:r>
            <a:endParaRPr lang="ru-RU" sz="1800" dirty="0" smtClean="0"/>
          </a:p>
          <a:p>
            <a:pPr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 smtClean="0"/>
              <a:t/>
            </a:r>
            <a:br>
              <a:rPr lang="ru-RU" sz="1800" dirty="0" smtClean="0"/>
            </a:b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lvl="0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Диапазон личного вклада педагога в развитие образования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2643182"/>
            <a:ext cx="7704667" cy="3475692"/>
          </a:xfrm>
        </p:spPr>
        <p:txBody>
          <a:bodyPr>
            <a:normAutofit fontScale="85000" lnSpcReduction="20000"/>
          </a:bodyPr>
          <a:lstStyle/>
          <a:p>
            <a:pPr lvl="0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Диапазон:</a:t>
            </a:r>
          </a:p>
          <a:p>
            <a:pPr lvl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 применяю ИКТ на своих уроках с 5 по 11 классы</a:t>
            </a:r>
          </a:p>
          <a:p>
            <a:pPr lvl="0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Новизна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опыта заключается :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разработке и усовершенствовании  форм, методов, приёмов работы по использованию информационных технологий,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создании и накоплении необходимого комплекса программно-методического обеспечения,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решении проблемы психолого-педагогической адаптации учащихся в процессе усвоения учебного материала с использованием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инфармационно-коммуникативных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технологий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042973"/>
          </a:xfrm>
        </p:spPr>
        <p:txBody>
          <a:bodyPr>
            <a:normAutofit fontScale="90000"/>
          </a:bodyPr>
          <a:lstStyle/>
          <a:p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 профессиональной педагогической деятельности</a:t>
            </a:r>
            <a:b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/>
              <a:t>Итоговые результаты по Истории России. Всеобщей истории и обществознанию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Объект 1"/>
          <p:cNvGraphicFramePr>
            <a:graphicFrameLocks noGrp="1"/>
          </p:cNvGraphicFramePr>
          <p:nvPr>
            <p:ph idx="1"/>
          </p:nvPr>
        </p:nvGraphicFramePr>
        <p:xfrm>
          <a:off x="1071538" y="2214554"/>
          <a:ext cx="7704137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133" y="642918"/>
            <a:ext cx="7704667" cy="1357322"/>
          </a:xfrm>
        </p:spPr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Результативность профессиональной педагогической деятельности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982663" y="2214554"/>
          <a:ext cx="7704137" cy="3784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sz="2800" b="1" dirty="0" smtClean="0">
                <a:solidFill>
                  <a:schemeClr val="tx1"/>
                </a:solidFill>
              </a:rPr>
              <a:t/>
            </a:r>
            <a:br>
              <a:rPr lang="ru-RU" altLang="ru-RU" sz="2800" b="1" dirty="0" smtClean="0">
                <a:solidFill>
                  <a:schemeClr val="tx1"/>
                </a:solidFill>
              </a:rPr>
            </a:br>
            <a:r>
              <a:rPr lang="ru-RU" alt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Транслируемость</a:t>
            </a:r>
            <a:r>
              <a:rPr lang="ru-RU" alt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практических достижений профессиональной деятельности педагогического работника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Tx/>
              <a:buNone/>
            </a:pPr>
            <a:r>
              <a:rPr lang="ru-RU" sz="2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Данные практические достижения могут быть использованы  </a:t>
            </a:r>
          </a:p>
          <a:p>
            <a:pPr>
              <a:buFont typeface="Arial" pitchFamily="34" charset="0"/>
              <a:buChar char="•"/>
            </a:pPr>
            <a:r>
              <a:rPr lang="ru-RU" sz="2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начинающими педагогами</a:t>
            </a:r>
          </a:p>
          <a:p>
            <a:pPr>
              <a:buFont typeface="Arial" pitchFamily="34" charset="0"/>
              <a:buChar char="•"/>
            </a:pPr>
            <a:r>
              <a:rPr lang="ru-RU" sz="2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педагогами нашей и других школ</a:t>
            </a:r>
          </a:p>
          <a:p>
            <a:pPr>
              <a:buFontTx/>
              <a:buNone/>
            </a:pPr>
            <a:r>
              <a:rPr lang="ru-RU" sz="2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Наиболее актуальным способом распространения опыта являются </a:t>
            </a:r>
          </a:p>
          <a:p>
            <a:pPr>
              <a:buFont typeface="Arial" pitchFamily="34" charset="0"/>
              <a:buChar char="•"/>
            </a:pPr>
            <a:r>
              <a:rPr lang="ru-RU" sz="2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открытые уроки</a:t>
            </a:r>
          </a:p>
          <a:p>
            <a:pPr>
              <a:buFont typeface="Arial" pitchFamily="34" charset="0"/>
              <a:buChar char="•"/>
            </a:pPr>
            <a:r>
              <a:rPr lang="ru-RU" sz="2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внеклассные мероприятия</a:t>
            </a:r>
          </a:p>
          <a:p>
            <a:pPr>
              <a:buFont typeface="Arial" pitchFamily="34" charset="0"/>
              <a:buChar char="•"/>
            </a:pPr>
            <a:r>
              <a:rPr lang="ru-RU" sz="29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интернет публикации</a:t>
            </a:r>
          </a:p>
          <a:p>
            <a:pPr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 descr="загруженное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6248" y="4214818"/>
            <a:ext cx="2067938" cy="2500330"/>
          </a:xfrm>
          <a:prstGeom prst="rect">
            <a:avLst/>
          </a:prstGeom>
        </p:spPr>
      </p:pic>
      <p:pic>
        <p:nvPicPr>
          <p:cNvPr id="5" name="Рисунок 4" descr="загруженное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4214818"/>
            <a:ext cx="2214578" cy="2500330"/>
          </a:xfrm>
          <a:prstGeom prst="rect">
            <a:avLst/>
          </a:prstGeom>
        </p:spPr>
      </p:pic>
      <p:pic>
        <p:nvPicPr>
          <p:cNvPr id="6" name="Рисунок 5" descr="загруженное (2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29521" y="4214818"/>
            <a:ext cx="1714480" cy="250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025014060"/>
              </p:ext>
            </p:extLst>
          </p:nvPr>
        </p:nvGraphicFramePr>
        <p:xfrm>
          <a:off x="1115616" y="260648"/>
          <a:ext cx="7467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82133" y="1714488"/>
            <a:ext cx="7704667" cy="450059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endParaRPr lang="ru-RU" dirty="0"/>
          </a:p>
          <a:p>
            <a:r>
              <a:rPr lang="ru-RU" sz="45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Р.И. Ивановский. Информационные технологии в образовании. - М., 2013.</a:t>
            </a:r>
          </a:p>
          <a:p>
            <a:r>
              <a:rPr lang="ru-RU" sz="45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И.Г. Захарова. Интернет в гуманитарном образовании. – М:, 2012.</a:t>
            </a:r>
          </a:p>
          <a:p>
            <a:r>
              <a:rPr lang="ru-RU" sz="45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Д.Ш. Матроса. Интерактивное образование. “Электронная газета”. № 12-13, октябрь 2012.</a:t>
            </a:r>
          </a:p>
          <a:p>
            <a:r>
              <a:rPr lang="ru-RU" sz="45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Е.С. </a:t>
            </a:r>
            <a:r>
              <a:rPr lang="ru-RU" sz="4500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Полат</a:t>
            </a:r>
            <a:r>
              <a:rPr lang="ru-RU" sz="45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Как реализовать компетентностный подход в обучении. “Преподавание истории и обществознания в школе”. – 2013. - №3.</a:t>
            </a:r>
          </a:p>
          <a:p>
            <a:r>
              <a:rPr lang="ru-RU" sz="45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Предметно-содержательные журналы “Современный урок” за 2010-2013 год.</a:t>
            </a:r>
          </a:p>
          <a:p>
            <a:r>
              <a:rPr lang="ru-RU" sz="45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И.Г. Семакина. Информатизация общего среднего образования. - М., 2012.</a:t>
            </a:r>
          </a:p>
          <a:p>
            <a:r>
              <a:rPr lang="ru-RU" sz="45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И.С. Сергеев. Методические рекомендации по использованию информационно-коммуникативных технологий в цикле социально-экономических дисциплин в общеобразовательной школе. – М:, 2013.</a:t>
            </a:r>
          </a:p>
          <a:p>
            <a:r>
              <a:rPr lang="ru-RU" sz="45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И.Н.Черкасова, К.А. Кипа. Развитие познавательного интереса учащихся на уроках истории и обществознания посредством внедрения ИКТ (из опыта экспериментальной работы).</a:t>
            </a:r>
          </a:p>
          <a:p>
            <a:pPr>
              <a:buNone/>
            </a:pPr>
            <a:r>
              <a:rPr lang="ru-RU" sz="45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45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45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2382</TotalTime>
  <Words>800</Words>
  <Application>Microsoft Office PowerPoint</Application>
  <PresentationFormat>Экран (4:3)</PresentationFormat>
  <Paragraphs>122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Параллакс</vt:lpstr>
      <vt:lpstr>Слайд 1</vt:lpstr>
      <vt:lpstr> Тема:  «Использование информационно-коммуникативных технологий в процессе обучения истории и обществознания»  </vt:lpstr>
      <vt:lpstr>Условия формирования личного вклада педагога в развитие образования</vt:lpstr>
      <vt:lpstr>Слайд 4</vt:lpstr>
      <vt:lpstr>Слайд 5</vt:lpstr>
      <vt:lpstr>Слайд 6</vt:lpstr>
      <vt:lpstr>Слайд 7</vt:lpstr>
      <vt:lpstr>Слайд 8</vt:lpstr>
      <vt:lpstr>  Деятельностный аспект личного вклада  педагога в развитие образования Формы  и техологии обучения:  </vt:lpstr>
      <vt:lpstr>Слайд 10</vt:lpstr>
      <vt:lpstr>Деятельностный аспект личного вклада  педагога в развитие образования </vt:lpstr>
      <vt:lpstr>Слайд 12</vt:lpstr>
      <vt:lpstr> Диапазон личного вклада педагога в развитие образования  </vt:lpstr>
      <vt:lpstr>   Результативность профессиональной педагогической деятельности Итоговые результаты по Истории России. Всеобщей истории и обществознанию   </vt:lpstr>
      <vt:lpstr>Результативность профессиональной педагогической деятельности </vt:lpstr>
      <vt:lpstr> Транслируемость практических достижений профессиональной деятельности педагогического работника</vt:lpstr>
      <vt:lpstr>Слайд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Фомина Екатерина Владимировна</dc:title>
  <dc:creator>Admin</dc:creator>
  <cp:lastModifiedBy>DNS</cp:lastModifiedBy>
  <cp:revision>218</cp:revision>
  <dcterms:created xsi:type="dcterms:W3CDTF">2016-03-21T10:48:54Z</dcterms:created>
  <dcterms:modified xsi:type="dcterms:W3CDTF">2021-12-05T21:18:02Z</dcterms:modified>
</cp:coreProperties>
</file>