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6"/>
  </p:handout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947275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22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A4130D-80FA-4737-9594-C021CC6D9D6E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B653DF-0BB7-4D86-B5B9-D1211D838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60199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7235-E86E-422E-97F1-B7483A06C590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58CC-3FAA-4CF8-85A7-4614557107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9442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7235-E86E-422E-97F1-B7483A06C590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58CC-3FAA-4CF8-85A7-4614557107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131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7235-E86E-422E-97F1-B7483A06C590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58CC-3FAA-4CF8-85A7-4614557107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422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7235-E86E-422E-97F1-B7483A06C590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58CC-3FAA-4CF8-85A7-4614557107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151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7235-E86E-422E-97F1-B7483A06C590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58CC-3FAA-4CF8-85A7-4614557107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668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7235-E86E-422E-97F1-B7483A06C590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58CC-3FAA-4CF8-85A7-4614557107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51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7235-E86E-422E-97F1-B7483A06C590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58CC-3FAA-4CF8-85A7-4614557107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161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7235-E86E-422E-97F1-B7483A06C590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58CC-3FAA-4CF8-85A7-4614557107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702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7235-E86E-422E-97F1-B7483A06C590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58CC-3FAA-4CF8-85A7-4614557107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427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7235-E86E-422E-97F1-B7483A06C590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58CC-3FAA-4CF8-85A7-4614557107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19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E7235-E86E-422E-97F1-B7483A06C590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58CC-3FAA-4CF8-85A7-4614557107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622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6E7235-E86E-422E-97F1-B7483A06C590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758CC-3FAA-4CF8-85A7-4614557107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94321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94656" y="3353935"/>
            <a:ext cx="10047515" cy="2387600"/>
          </a:xfrm>
        </p:spPr>
        <p:txBody>
          <a:bodyPr>
            <a:noAutofit/>
          </a:bodyPr>
          <a:lstStyle/>
          <a:p>
            <a:r>
              <a:rPr lang="ru-RU" sz="8800" b="1" dirty="0" smtClean="0">
                <a:solidFill>
                  <a:srgbClr val="C00000"/>
                </a:solidFill>
              </a:rPr>
              <a:t>Музыкальная живопись </a:t>
            </a:r>
            <a:br>
              <a:rPr lang="ru-RU" sz="8800" b="1" dirty="0" smtClean="0">
                <a:solidFill>
                  <a:srgbClr val="C00000"/>
                </a:solidFill>
              </a:rPr>
            </a:br>
            <a:r>
              <a:rPr lang="ru-RU" sz="8800" b="1" dirty="0" smtClean="0">
                <a:solidFill>
                  <a:srgbClr val="C00000"/>
                </a:solidFill>
              </a:rPr>
              <a:t>и живописная музыка</a:t>
            </a:r>
            <a:endParaRPr lang="ru-RU" sz="8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5163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ill-R-Near-Creeslough-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563" y="0"/>
            <a:ext cx="953928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16939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vcharenk-fill-800x43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463"/>
            <a:ext cx="12192000" cy="6569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7604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7675"/>
            <a:ext cx="12192000" cy="59610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30167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vistavka_kadieva_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950" y="0"/>
            <a:ext cx="99441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78461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zakriev-m-h-leimi-h-m-50h6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175" y="0"/>
            <a:ext cx="837565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88530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_MG_7031_Nik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175" y="0"/>
            <a:ext cx="913765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6024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8fad4db8c37a569f2a6b85a71f005c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" y="0"/>
            <a:ext cx="1183005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091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9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888" y="0"/>
            <a:ext cx="967422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32687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22290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588" y="0"/>
            <a:ext cx="964723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3028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2e59eeffa7850d8aed0a859c4485f2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189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959907_40-5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263" y="0"/>
            <a:ext cx="84994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6491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ul_Gunib_2009_85x70_1_we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4109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azarov-E.-Letom.-201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325" y="0"/>
            <a:ext cx="978376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04997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</Words>
  <Application>Microsoft Office PowerPoint</Application>
  <PresentationFormat>Широкоэкранный</PresentationFormat>
  <Paragraphs>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Музыкальная живопись  и живописная музыка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Фотоальбом</dc:title>
  <dc:creator>Супарна</dc:creator>
  <cp:lastModifiedBy>Супарна</cp:lastModifiedBy>
  <cp:revision>2</cp:revision>
  <cp:lastPrinted>2021-02-01T18:22:59Z</cp:lastPrinted>
  <dcterms:created xsi:type="dcterms:W3CDTF">2021-02-01T18:18:38Z</dcterms:created>
  <dcterms:modified xsi:type="dcterms:W3CDTF">2021-02-01T18:23:35Z</dcterms:modified>
</cp:coreProperties>
</file>