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275" r:id="rId4"/>
    <p:sldId id="279" r:id="rId5"/>
    <p:sldId id="280" r:id="rId6"/>
    <p:sldId id="257" r:id="rId7"/>
    <p:sldId id="278" r:id="rId8"/>
    <p:sldId id="264" r:id="rId9"/>
    <p:sldId id="268" r:id="rId10"/>
    <p:sldId id="270" r:id="rId11"/>
    <p:sldId id="272" r:id="rId12"/>
    <p:sldId id="277" r:id="rId13"/>
    <p:sldId id="281" r:id="rId14"/>
    <p:sldId id="271" r:id="rId15"/>
    <p:sldId id="273" r:id="rId16"/>
    <p:sldId id="282" r:id="rId17"/>
    <p:sldId id="276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3300"/>
    <a:srgbClr val="FF9900"/>
    <a:srgbClr val="80008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4660"/>
  </p:normalViewPr>
  <p:slideViewPr>
    <p:cSldViewPr snapToGrid="0">
      <p:cViewPr>
        <p:scale>
          <a:sx n="69" d="100"/>
          <a:sy n="69" d="100"/>
        </p:scale>
        <p:origin x="1229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42F51B-3E12-4A86-AE1B-7B497EA12856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C5B6D4C-159C-44A7-BA75-2333E52EFBD2}">
      <dgm:prSet/>
      <dgm:spPr/>
      <dgm:t>
        <a:bodyPr/>
        <a:lstStyle/>
        <a:p>
          <a:pPr algn="l"/>
          <a:r>
            <a:rPr lang="ru-RU" b="1" i="0" u="none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Мотивационная часть</a:t>
          </a:r>
          <a:endParaRPr lang="ru-RU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D19198-3DD2-4269-8285-ADE78FAE8EA3}" type="parTrans" cxnId="{AA5D16C1-693C-413C-8682-B094A2C9F55B}">
      <dgm:prSet/>
      <dgm:spPr/>
      <dgm:t>
        <a:bodyPr/>
        <a:lstStyle/>
        <a:p>
          <a:endParaRPr lang="ru-RU"/>
        </a:p>
      </dgm:t>
    </dgm:pt>
    <dgm:pt modelId="{0577C881-F47D-4D61-94F8-EFD35AE6BC72}" type="sibTrans" cxnId="{AA5D16C1-693C-413C-8682-B094A2C9F55B}">
      <dgm:prSet/>
      <dgm:spPr/>
      <dgm:t>
        <a:bodyPr/>
        <a:lstStyle/>
        <a:p>
          <a:endParaRPr lang="ru-RU"/>
        </a:p>
      </dgm:t>
    </dgm:pt>
    <dgm:pt modelId="{EBDE39FD-1061-468F-9019-A34994EA73FC}">
      <dgm:prSet/>
      <dgm:spPr/>
      <dgm:t>
        <a:bodyPr/>
        <a:lstStyle/>
        <a:p>
          <a:pPr algn="l"/>
          <a:r>
            <a:rPr lang="ru-RU" b="1" i="0" u="none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Актуализация ранее изученного материала, фиксация имеющихся учебных затруднений</a:t>
          </a:r>
        </a:p>
      </dgm:t>
    </dgm:pt>
    <dgm:pt modelId="{7243FA3E-55C9-4731-83E0-A7DF88F77660}" type="parTrans" cxnId="{41F50A8E-1EDF-4BFD-948C-8E4CAFC994C7}">
      <dgm:prSet/>
      <dgm:spPr/>
      <dgm:t>
        <a:bodyPr/>
        <a:lstStyle/>
        <a:p>
          <a:endParaRPr lang="ru-RU"/>
        </a:p>
      </dgm:t>
    </dgm:pt>
    <dgm:pt modelId="{C2B57A56-6055-4E23-A5EF-1EEFFDDD8512}" type="sibTrans" cxnId="{41F50A8E-1EDF-4BFD-948C-8E4CAFC994C7}">
      <dgm:prSet/>
      <dgm:spPr/>
      <dgm:t>
        <a:bodyPr/>
        <a:lstStyle/>
        <a:p>
          <a:endParaRPr lang="ru-RU"/>
        </a:p>
      </dgm:t>
    </dgm:pt>
    <dgm:pt modelId="{904CAE66-D9FC-46C5-8106-7517F4445443}">
      <dgm:prSet/>
      <dgm:spPr/>
      <dgm:t>
        <a:bodyPr/>
        <a:lstStyle/>
        <a:p>
          <a:pPr algn="l"/>
          <a:r>
            <a:rPr lang="ru-RU" b="1" i="0" u="none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Постановка приоритетных задач урока, планирование их достижения.</a:t>
          </a:r>
        </a:p>
      </dgm:t>
    </dgm:pt>
    <dgm:pt modelId="{B4264193-03AC-476A-9C6C-5586AFD236D5}" type="parTrans" cxnId="{588C3725-A3DD-4C67-96D5-3D8D4D25912B}">
      <dgm:prSet/>
      <dgm:spPr/>
      <dgm:t>
        <a:bodyPr/>
        <a:lstStyle/>
        <a:p>
          <a:endParaRPr lang="ru-RU"/>
        </a:p>
      </dgm:t>
    </dgm:pt>
    <dgm:pt modelId="{1F55F9EA-196C-41DD-AC96-BE1F3B67BDD3}" type="sibTrans" cxnId="{588C3725-A3DD-4C67-96D5-3D8D4D25912B}">
      <dgm:prSet/>
      <dgm:spPr/>
      <dgm:t>
        <a:bodyPr/>
        <a:lstStyle/>
        <a:p>
          <a:endParaRPr lang="ru-RU"/>
        </a:p>
      </dgm:t>
    </dgm:pt>
    <dgm:pt modelId="{16A9FA87-7B0C-4F6D-A203-B78E6949DF44}">
      <dgm:prSet/>
      <dgm:spPr/>
      <dgm:t>
        <a:bodyPr/>
        <a:lstStyle/>
        <a:p>
          <a:pPr algn="l"/>
          <a:r>
            <a:rPr lang="ru-RU" b="1" i="0" u="none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целевой образовательной работы согласно плану.</a:t>
          </a:r>
        </a:p>
      </dgm:t>
    </dgm:pt>
    <dgm:pt modelId="{5C3B9142-B411-43C4-BB3E-352DA95633F7}" type="parTrans" cxnId="{5F7C4333-1313-4D9F-B726-0AB4AE601B88}">
      <dgm:prSet/>
      <dgm:spPr/>
      <dgm:t>
        <a:bodyPr/>
        <a:lstStyle/>
        <a:p>
          <a:endParaRPr lang="ru-RU"/>
        </a:p>
      </dgm:t>
    </dgm:pt>
    <dgm:pt modelId="{7AEC1ED0-44C3-4E30-8E0F-DA3827E4E2C2}" type="sibTrans" cxnId="{5F7C4333-1313-4D9F-B726-0AB4AE601B88}">
      <dgm:prSet/>
      <dgm:spPr/>
      <dgm:t>
        <a:bodyPr/>
        <a:lstStyle/>
        <a:p>
          <a:endParaRPr lang="ru-RU"/>
        </a:p>
      </dgm:t>
    </dgm:pt>
    <dgm:pt modelId="{75EC67D6-A045-4E04-B91D-3F32EFAC710D}">
      <dgm:prSet/>
      <dgm:spPr/>
      <dgm:t>
        <a:bodyPr/>
        <a:lstStyle/>
        <a:p>
          <a:pPr algn="l"/>
          <a:r>
            <a:rPr lang="ru-RU" b="1" i="0" u="none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Самостоятельное выполнение заданий разной сложности с последующей проверкой по образцу</a:t>
          </a:r>
        </a:p>
      </dgm:t>
    </dgm:pt>
    <dgm:pt modelId="{E28BCD53-694D-42D7-BD5F-3C83E8E7D514}" type="parTrans" cxnId="{419AAA02-4F52-4A8C-A08F-95B093B46893}">
      <dgm:prSet/>
      <dgm:spPr/>
      <dgm:t>
        <a:bodyPr/>
        <a:lstStyle/>
        <a:p>
          <a:endParaRPr lang="ru-RU"/>
        </a:p>
      </dgm:t>
    </dgm:pt>
    <dgm:pt modelId="{9AACFF7F-D04F-4F38-B5FA-63DA81FDC1A0}" type="sibTrans" cxnId="{419AAA02-4F52-4A8C-A08F-95B093B46893}">
      <dgm:prSet/>
      <dgm:spPr/>
      <dgm:t>
        <a:bodyPr/>
        <a:lstStyle/>
        <a:p>
          <a:endParaRPr lang="ru-RU"/>
        </a:p>
      </dgm:t>
    </dgm:pt>
    <dgm:pt modelId="{19B41544-FDAA-4DC9-A2AA-C0A2D736ECC5}">
      <dgm:prSet/>
      <dgm:spPr/>
      <dgm:t>
        <a:bodyPr/>
        <a:lstStyle/>
        <a:p>
          <a:pPr algn="l"/>
          <a:r>
            <a:rPr lang="ru-RU" b="1" i="0" u="none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 урочной деятельности, рефлексия.</a:t>
          </a:r>
        </a:p>
      </dgm:t>
    </dgm:pt>
    <dgm:pt modelId="{EF2F1270-FA34-4D16-9853-EB2982D671E5}" type="parTrans" cxnId="{F2CB2F3D-BDF8-4785-9B89-60A73134AA66}">
      <dgm:prSet/>
      <dgm:spPr/>
      <dgm:t>
        <a:bodyPr/>
        <a:lstStyle/>
        <a:p>
          <a:endParaRPr lang="ru-RU"/>
        </a:p>
      </dgm:t>
    </dgm:pt>
    <dgm:pt modelId="{1BFB71CA-DDCA-4115-9F49-1FA3B318D694}" type="sibTrans" cxnId="{F2CB2F3D-BDF8-4785-9B89-60A73134AA66}">
      <dgm:prSet/>
      <dgm:spPr/>
      <dgm:t>
        <a:bodyPr/>
        <a:lstStyle/>
        <a:p>
          <a:endParaRPr lang="ru-RU"/>
        </a:p>
      </dgm:t>
    </dgm:pt>
    <dgm:pt modelId="{1CDD9FA9-4EE2-4F3C-982F-2D10CA6C9F2C}" type="pres">
      <dgm:prSet presAssocID="{D842F51B-3E12-4A86-AE1B-7B497EA12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058842-34E7-4CCA-B235-5D6BE05A1A73}" type="pres">
      <dgm:prSet presAssocID="{3C5B6D4C-159C-44A7-BA75-2333E52EFBD2}" presName="composite" presStyleCnt="0"/>
      <dgm:spPr/>
    </dgm:pt>
    <dgm:pt modelId="{4945BDB6-BEB2-468C-AC2E-93D38CA60B49}" type="pres">
      <dgm:prSet presAssocID="{3C5B6D4C-159C-44A7-BA75-2333E52EFBD2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6C135-8D33-4C67-B161-7ED86F57F8F0}" type="pres">
      <dgm:prSet presAssocID="{3C5B6D4C-159C-44A7-BA75-2333E52EFBD2}" presName="rect2" presStyleLbl="fgImgPlace1" presStyleIdx="0" presStyleCnt="6"/>
      <dgm:spPr/>
    </dgm:pt>
    <dgm:pt modelId="{48C1A66A-6E3D-4097-9F50-B4D7F38C0EB1}" type="pres">
      <dgm:prSet presAssocID="{0577C881-F47D-4D61-94F8-EFD35AE6BC72}" presName="sibTrans" presStyleCnt="0"/>
      <dgm:spPr/>
    </dgm:pt>
    <dgm:pt modelId="{492E8006-9DFE-4D61-A324-B58FC5571E1B}" type="pres">
      <dgm:prSet presAssocID="{EBDE39FD-1061-468F-9019-A34994EA73FC}" presName="composite" presStyleCnt="0"/>
      <dgm:spPr/>
    </dgm:pt>
    <dgm:pt modelId="{1B5FD0B7-5B69-4844-A81C-AD1F99E1D388}" type="pres">
      <dgm:prSet presAssocID="{EBDE39FD-1061-468F-9019-A34994EA73FC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A35FD-4BD9-44F8-A0C7-61F6FBD3F4CA}" type="pres">
      <dgm:prSet presAssocID="{EBDE39FD-1061-468F-9019-A34994EA73FC}" presName="rect2" presStyleLbl="fgImgPlace1" presStyleIdx="1" presStyleCnt="6"/>
      <dgm:spPr/>
    </dgm:pt>
    <dgm:pt modelId="{46CE053E-9994-45D5-BF6A-DC365EFB262A}" type="pres">
      <dgm:prSet presAssocID="{C2B57A56-6055-4E23-A5EF-1EEFFDDD8512}" presName="sibTrans" presStyleCnt="0"/>
      <dgm:spPr/>
    </dgm:pt>
    <dgm:pt modelId="{7CF8AA7B-B09B-4A84-9998-375AB9C3C070}" type="pres">
      <dgm:prSet presAssocID="{904CAE66-D9FC-46C5-8106-7517F4445443}" presName="composite" presStyleCnt="0"/>
      <dgm:spPr/>
    </dgm:pt>
    <dgm:pt modelId="{152FA56D-8FD1-452B-805A-8FE4FA90C14A}" type="pres">
      <dgm:prSet presAssocID="{904CAE66-D9FC-46C5-8106-7517F4445443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1F8B6-DB2A-4BEF-8DF1-8B66F24143AE}" type="pres">
      <dgm:prSet presAssocID="{904CAE66-D9FC-46C5-8106-7517F4445443}" presName="rect2" presStyleLbl="fgImgPlace1" presStyleIdx="2" presStyleCnt="6"/>
      <dgm:spPr/>
    </dgm:pt>
    <dgm:pt modelId="{37ACEBFC-FD42-4FDD-A972-CD9C52558F6D}" type="pres">
      <dgm:prSet presAssocID="{1F55F9EA-196C-41DD-AC96-BE1F3B67BDD3}" presName="sibTrans" presStyleCnt="0"/>
      <dgm:spPr/>
    </dgm:pt>
    <dgm:pt modelId="{FB2E1D0F-89DE-4AA6-B2B4-84BA5CD13E8D}" type="pres">
      <dgm:prSet presAssocID="{16A9FA87-7B0C-4F6D-A203-B78E6949DF44}" presName="composite" presStyleCnt="0"/>
      <dgm:spPr/>
    </dgm:pt>
    <dgm:pt modelId="{131E5891-724E-4F73-9A3F-A91375197B91}" type="pres">
      <dgm:prSet presAssocID="{16A9FA87-7B0C-4F6D-A203-B78E6949DF44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513F5-5D47-4A9C-B6DB-9FD68793291F}" type="pres">
      <dgm:prSet presAssocID="{16A9FA87-7B0C-4F6D-A203-B78E6949DF44}" presName="rect2" presStyleLbl="fgImgPlace1" presStyleIdx="3" presStyleCnt="6"/>
      <dgm:spPr/>
    </dgm:pt>
    <dgm:pt modelId="{A8390BDA-786C-4A16-AE28-3F975841A052}" type="pres">
      <dgm:prSet presAssocID="{7AEC1ED0-44C3-4E30-8E0F-DA3827E4E2C2}" presName="sibTrans" presStyleCnt="0"/>
      <dgm:spPr/>
    </dgm:pt>
    <dgm:pt modelId="{4A2EB209-CE0A-4B24-A914-48EFC44AB8A0}" type="pres">
      <dgm:prSet presAssocID="{75EC67D6-A045-4E04-B91D-3F32EFAC710D}" presName="composite" presStyleCnt="0"/>
      <dgm:spPr/>
    </dgm:pt>
    <dgm:pt modelId="{4A8DE714-20EA-4301-B780-914C98A8BEA6}" type="pres">
      <dgm:prSet presAssocID="{75EC67D6-A045-4E04-B91D-3F32EFAC710D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B76692-9EE4-48D4-8E71-B435D1085EAE}" type="pres">
      <dgm:prSet presAssocID="{75EC67D6-A045-4E04-B91D-3F32EFAC710D}" presName="rect2" presStyleLbl="fgImgPlace1" presStyleIdx="4" presStyleCnt="6"/>
      <dgm:spPr/>
    </dgm:pt>
    <dgm:pt modelId="{4856137B-9058-4796-AC82-A9B58F296845}" type="pres">
      <dgm:prSet presAssocID="{9AACFF7F-D04F-4F38-B5FA-63DA81FDC1A0}" presName="sibTrans" presStyleCnt="0"/>
      <dgm:spPr/>
    </dgm:pt>
    <dgm:pt modelId="{11FED4A0-2542-4B57-8F75-525104B0FCC9}" type="pres">
      <dgm:prSet presAssocID="{19B41544-FDAA-4DC9-A2AA-C0A2D736ECC5}" presName="composite" presStyleCnt="0"/>
      <dgm:spPr/>
    </dgm:pt>
    <dgm:pt modelId="{E290E764-0BFE-4F97-8256-0A70D4A0A4CD}" type="pres">
      <dgm:prSet presAssocID="{19B41544-FDAA-4DC9-A2AA-C0A2D736ECC5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27695-F299-46BB-8D6F-05618DA94603}" type="pres">
      <dgm:prSet presAssocID="{19B41544-FDAA-4DC9-A2AA-C0A2D736ECC5}" presName="rect2" presStyleLbl="fgImgPlace1" presStyleIdx="5" presStyleCnt="6"/>
      <dgm:spPr/>
    </dgm:pt>
  </dgm:ptLst>
  <dgm:cxnLst>
    <dgm:cxn modelId="{F2CB2F3D-BDF8-4785-9B89-60A73134AA66}" srcId="{D842F51B-3E12-4A86-AE1B-7B497EA12856}" destId="{19B41544-FDAA-4DC9-A2AA-C0A2D736ECC5}" srcOrd="5" destOrd="0" parTransId="{EF2F1270-FA34-4D16-9853-EB2982D671E5}" sibTransId="{1BFB71CA-DDCA-4115-9F49-1FA3B318D694}"/>
    <dgm:cxn modelId="{58293E1B-D2C6-49ED-9D45-1DEFE389746B}" type="presOf" srcId="{D842F51B-3E12-4A86-AE1B-7B497EA12856}" destId="{1CDD9FA9-4EE2-4F3C-982F-2D10CA6C9F2C}" srcOrd="0" destOrd="0" presId="urn:microsoft.com/office/officeart/2008/layout/PictureStrips"/>
    <dgm:cxn modelId="{3323EBC0-4E4F-49CD-9A89-063486ADC907}" type="presOf" srcId="{16A9FA87-7B0C-4F6D-A203-B78E6949DF44}" destId="{131E5891-724E-4F73-9A3F-A91375197B91}" srcOrd="0" destOrd="0" presId="urn:microsoft.com/office/officeart/2008/layout/PictureStrips"/>
    <dgm:cxn modelId="{419AAA02-4F52-4A8C-A08F-95B093B46893}" srcId="{D842F51B-3E12-4A86-AE1B-7B497EA12856}" destId="{75EC67D6-A045-4E04-B91D-3F32EFAC710D}" srcOrd="4" destOrd="0" parTransId="{E28BCD53-694D-42D7-BD5F-3C83E8E7D514}" sibTransId="{9AACFF7F-D04F-4F38-B5FA-63DA81FDC1A0}"/>
    <dgm:cxn modelId="{3188ACFC-A280-4003-A2A3-30AE0005B3D5}" type="presOf" srcId="{3C5B6D4C-159C-44A7-BA75-2333E52EFBD2}" destId="{4945BDB6-BEB2-468C-AC2E-93D38CA60B49}" srcOrd="0" destOrd="0" presId="urn:microsoft.com/office/officeart/2008/layout/PictureStrips"/>
    <dgm:cxn modelId="{AA5D16C1-693C-413C-8682-B094A2C9F55B}" srcId="{D842F51B-3E12-4A86-AE1B-7B497EA12856}" destId="{3C5B6D4C-159C-44A7-BA75-2333E52EFBD2}" srcOrd="0" destOrd="0" parTransId="{77D19198-3DD2-4269-8285-ADE78FAE8EA3}" sibTransId="{0577C881-F47D-4D61-94F8-EFD35AE6BC72}"/>
    <dgm:cxn modelId="{088AEF0C-A049-438E-9194-BD74727C060F}" type="presOf" srcId="{904CAE66-D9FC-46C5-8106-7517F4445443}" destId="{152FA56D-8FD1-452B-805A-8FE4FA90C14A}" srcOrd="0" destOrd="0" presId="urn:microsoft.com/office/officeart/2008/layout/PictureStrips"/>
    <dgm:cxn modelId="{41F50A8E-1EDF-4BFD-948C-8E4CAFC994C7}" srcId="{D842F51B-3E12-4A86-AE1B-7B497EA12856}" destId="{EBDE39FD-1061-468F-9019-A34994EA73FC}" srcOrd="1" destOrd="0" parTransId="{7243FA3E-55C9-4731-83E0-A7DF88F77660}" sibTransId="{C2B57A56-6055-4E23-A5EF-1EEFFDDD8512}"/>
    <dgm:cxn modelId="{AB539374-7FF3-4B6F-89C7-2518153369A6}" type="presOf" srcId="{19B41544-FDAA-4DC9-A2AA-C0A2D736ECC5}" destId="{E290E764-0BFE-4F97-8256-0A70D4A0A4CD}" srcOrd="0" destOrd="0" presId="urn:microsoft.com/office/officeart/2008/layout/PictureStrips"/>
    <dgm:cxn modelId="{A651AB5C-2F45-4D16-BC64-15B75D983553}" type="presOf" srcId="{75EC67D6-A045-4E04-B91D-3F32EFAC710D}" destId="{4A8DE714-20EA-4301-B780-914C98A8BEA6}" srcOrd="0" destOrd="0" presId="urn:microsoft.com/office/officeart/2008/layout/PictureStrips"/>
    <dgm:cxn modelId="{DC5F5D0B-F1E4-454E-8245-5EB3A221D0D0}" type="presOf" srcId="{EBDE39FD-1061-468F-9019-A34994EA73FC}" destId="{1B5FD0B7-5B69-4844-A81C-AD1F99E1D388}" srcOrd="0" destOrd="0" presId="urn:microsoft.com/office/officeart/2008/layout/PictureStrips"/>
    <dgm:cxn modelId="{5F7C4333-1313-4D9F-B726-0AB4AE601B88}" srcId="{D842F51B-3E12-4A86-AE1B-7B497EA12856}" destId="{16A9FA87-7B0C-4F6D-A203-B78E6949DF44}" srcOrd="3" destOrd="0" parTransId="{5C3B9142-B411-43C4-BB3E-352DA95633F7}" sibTransId="{7AEC1ED0-44C3-4E30-8E0F-DA3827E4E2C2}"/>
    <dgm:cxn modelId="{588C3725-A3DD-4C67-96D5-3D8D4D25912B}" srcId="{D842F51B-3E12-4A86-AE1B-7B497EA12856}" destId="{904CAE66-D9FC-46C5-8106-7517F4445443}" srcOrd="2" destOrd="0" parTransId="{B4264193-03AC-476A-9C6C-5586AFD236D5}" sibTransId="{1F55F9EA-196C-41DD-AC96-BE1F3B67BDD3}"/>
    <dgm:cxn modelId="{B830B3D0-6B8F-4A63-BB43-173AF24C8F43}" type="presParOf" srcId="{1CDD9FA9-4EE2-4F3C-982F-2D10CA6C9F2C}" destId="{61058842-34E7-4CCA-B235-5D6BE05A1A73}" srcOrd="0" destOrd="0" presId="urn:microsoft.com/office/officeart/2008/layout/PictureStrips"/>
    <dgm:cxn modelId="{819E3FB1-CC93-40D3-B0B2-9521A4ECE05C}" type="presParOf" srcId="{61058842-34E7-4CCA-B235-5D6BE05A1A73}" destId="{4945BDB6-BEB2-468C-AC2E-93D38CA60B49}" srcOrd="0" destOrd="0" presId="urn:microsoft.com/office/officeart/2008/layout/PictureStrips"/>
    <dgm:cxn modelId="{3D2A9593-AC5E-45C6-8C1B-E5F05B5261BD}" type="presParOf" srcId="{61058842-34E7-4CCA-B235-5D6BE05A1A73}" destId="{E496C135-8D33-4C67-B161-7ED86F57F8F0}" srcOrd="1" destOrd="0" presId="urn:microsoft.com/office/officeart/2008/layout/PictureStrips"/>
    <dgm:cxn modelId="{757F96E0-0645-4751-90C6-14152CE82B5C}" type="presParOf" srcId="{1CDD9FA9-4EE2-4F3C-982F-2D10CA6C9F2C}" destId="{48C1A66A-6E3D-4097-9F50-B4D7F38C0EB1}" srcOrd="1" destOrd="0" presId="urn:microsoft.com/office/officeart/2008/layout/PictureStrips"/>
    <dgm:cxn modelId="{A318389B-94D6-4687-AFD5-3F06CCFDAC39}" type="presParOf" srcId="{1CDD9FA9-4EE2-4F3C-982F-2D10CA6C9F2C}" destId="{492E8006-9DFE-4D61-A324-B58FC5571E1B}" srcOrd="2" destOrd="0" presId="urn:microsoft.com/office/officeart/2008/layout/PictureStrips"/>
    <dgm:cxn modelId="{7F931430-6835-4755-9F85-FCDD51F9E88E}" type="presParOf" srcId="{492E8006-9DFE-4D61-A324-B58FC5571E1B}" destId="{1B5FD0B7-5B69-4844-A81C-AD1F99E1D388}" srcOrd="0" destOrd="0" presId="urn:microsoft.com/office/officeart/2008/layout/PictureStrips"/>
    <dgm:cxn modelId="{856FF1B2-FA28-4521-B5C0-666CEB17DDC1}" type="presParOf" srcId="{492E8006-9DFE-4D61-A324-B58FC5571E1B}" destId="{298A35FD-4BD9-44F8-A0C7-61F6FBD3F4CA}" srcOrd="1" destOrd="0" presId="urn:microsoft.com/office/officeart/2008/layout/PictureStrips"/>
    <dgm:cxn modelId="{A023202D-8580-46E7-B206-FC848BD6D151}" type="presParOf" srcId="{1CDD9FA9-4EE2-4F3C-982F-2D10CA6C9F2C}" destId="{46CE053E-9994-45D5-BF6A-DC365EFB262A}" srcOrd="3" destOrd="0" presId="urn:microsoft.com/office/officeart/2008/layout/PictureStrips"/>
    <dgm:cxn modelId="{C252EA77-F8D2-461A-8D7F-4E5855A904B9}" type="presParOf" srcId="{1CDD9FA9-4EE2-4F3C-982F-2D10CA6C9F2C}" destId="{7CF8AA7B-B09B-4A84-9998-375AB9C3C070}" srcOrd="4" destOrd="0" presId="urn:microsoft.com/office/officeart/2008/layout/PictureStrips"/>
    <dgm:cxn modelId="{ED437F47-41BC-4AD4-9C5C-CDBCCD8F5ACD}" type="presParOf" srcId="{7CF8AA7B-B09B-4A84-9998-375AB9C3C070}" destId="{152FA56D-8FD1-452B-805A-8FE4FA90C14A}" srcOrd="0" destOrd="0" presId="urn:microsoft.com/office/officeart/2008/layout/PictureStrips"/>
    <dgm:cxn modelId="{2A88C6A8-1FAD-4A8E-A0E7-D3A781E9145A}" type="presParOf" srcId="{7CF8AA7B-B09B-4A84-9998-375AB9C3C070}" destId="{56F1F8B6-DB2A-4BEF-8DF1-8B66F24143AE}" srcOrd="1" destOrd="0" presId="urn:microsoft.com/office/officeart/2008/layout/PictureStrips"/>
    <dgm:cxn modelId="{3CACAC90-A79D-4DCD-9F46-9312A1D67779}" type="presParOf" srcId="{1CDD9FA9-4EE2-4F3C-982F-2D10CA6C9F2C}" destId="{37ACEBFC-FD42-4FDD-A972-CD9C52558F6D}" srcOrd="5" destOrd="0" presId="urn:microsoft.com/office/officeart/2008/layout/PictureStrips"/>
    <dgm:cxn modelId="{EE5CA40E-126E-4479-8608-FB65C407E3FB}" type="presParOf" srcId="{1CDD9FA9-4EE2-4F3C-982F-2D10CA6C9F2C}" destId="{FB2E1D0F-89DE-4AA6-B2B4-84BA5CD13E8D}" srcOrd="6" destOrd="0" presId="urn:microsoft.com/office/officeart/2008/layout/PictureStrips"/>
    <dgm:cxn modelId="{C5A769E4-9095-4036-B6CF-2DB5A5D2593E}" type="presParOf" srcId="{FB2E1D0F-89DE-4AA6-B2B4-84BA5CD13E8D}" destId="{131E5891-724E-4F73-9A3F-A91375197B91}" srcOrd="0" destOrd="0" presId="urn:microsoft.com/office/officeart/2008/layout/PictureStrips"/>
    <dgm:cxn modelId="{09344842-C04A-4F6D-B7DC-843615D817EF}" type="presParOf" srcId="{FB2E1D0F-89DE-4AA6-B2B4-84BA5CD13E8D}" destId="{335513F5-5D47-4A9C-B6DB-9FD68793291F}" srcOrd="1" destOrd="0" presId="urn:microsoft.com/office/officeart/2008/layout/PictureStrips"/>
    <dgm:cxn modelId="{BB80F126-2354-42F6-AF66-A203B7009825}" type="presParOf" srcId="{1CDD9FA9-4EE2-4F3C-982F-2D10CA6C9F2C}" destId="{A8390BDA-786C-4A16-AE28-3F975841A052}" srcOrd="7" destOrd="0" presId="urn:microsoft.com/office/officeart/2008/layout/PictureStrips"/>
    <dgm:cxn modelId="{BADBA76E-E05C-4A26-8A9C-8679C8C79607}" type="presParOf" srcId="{1CDD9FA9-4EE2-4F3C-982F-2D10CA6C9F2C}" destId="{4A2EB209-CE0A-4B24-A914-48EFC44AB8A0}" srcOrd="8" destOrd="0" presId="urn:microsoft.com/office/officeart/2008/layout/PictureStrips"/>
    <dgm:cxn modelId="{A88C5916-2073-4A4C-B4F8-526B9A900F00}" type="presParOf" srcId="{4A2EB209-CE0A-4B24-A914-48EFC44AB8A0}" destId="{4A8DE714-20EA-4301-B780-914C98A8BEA6}" srcOrd="0" destOrd="0" presId="urn:microsoft.com/office/officeart/2008/layout/PictureStrips"/>
    <dgm:cxn modelId="{B1394D52-274B-4220-B899-4F77CF4A45E1}" type="presParOf" srcId="{4A2EB209-CE0A-4B24-A914-48EFC44AB8A0}" destId="{4DB76692-9EE4-48D4-8E71-B435D1085EAE}" srcOrd="1" destOrd="0" presId="urn:microsoft.com/office/officeart/2008/layout/PictureStrips"/>
    <dgm:cxn modelId="{F9240A55-0726-4852-A7D2-6093C1F21565}" type="presParOf" srcId="{1CDD9FA9-4EE2-4F3C-982F-2D10CA6C9F2C}" destId="{4856137B-9058-4796-AC82-A9B58F296845}" srcOrd="9" destOrd="0" presId="urn:microsoft.com/office/officeart/2008/layout/PictureStrips"/>
    <dgm:cxn modelId="{5634ABED-9205-4AFF-962B-7426DC2624E9}" type="presParOf" srcId="{1CDD9FA9-4EE2-4F3C-982F-2D10CA6C9F2C}" destId="{11FED4A0-2542-4B57-8F75-525104B0FCC9}" srcOrd="10" destOrd="0" presId="urn:microsoft.com/office/officeart/2008/layout/PictureStrips"/>
    <dgm:cxn modelId="{EDB9A0A0-FE47-4F47-9169-FA8A666CA674}" type="presParOf" srcId="{11FED4A0-2542-4B57-8F75-525104B0FCC9}" destId="{E290E764-0BFE-4F97-8256-0A70D4A0A4CD}" srcOrd="0" destOrd="0" presId="urn:microsoft.com/office/officeart/2008/layout/PictureStrips"/>
    <dgm:cxn modelId="{84D45600-6E17-4854-9766-CA6EDECD04A2}" type="presParOf" srcId="{11FED4A0-2542-4B57-8F75-525104B0FCC9}" destId="{05427695-F299-46BB-8D6F-05618DA9460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42F51B-3E12-4A86-AE1B-7B497EA12856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C5B6D4C-159C-44A7-BA75-2333E52EFBD2}">
      <dgm:prSet custT="1"/>
      <dgm:spPr/>
      <dgm:t>
        <a:bodyPr/>
        <a:lstStyle/>
        <a:p>
          <a:pPr algn="l"/>
          <a:r>
            <a:rPr lang="ru-RU" sz="1500" b="1" i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Психологический тренинг.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D19198-3DD2-4269-8285-ADE78FAE8EA3}" type="parTrans" cxnId="{AA5D16C1-693C-413C-8682-B094A2C9F55B}">
      <dgm:prSet/>
      <dgm:spPr/>
      <dgm:t>
        <a:bodyPr/>
        <a:lstStyle/>
        <a:p>
          <a:endParaRPr lang="ru-RU"/>
        </a:p>
      </dgm:t>
    </dgm:pt>
    <dgm:pt modelId="{0577C881-F47D-4D61-94F8-EFD35AE6BC72}" type="sibTrans" cxnId="{AA5D16C1-693C-413C-8682-B094A2C9F55B}">
      <dgm:prSet/>
      <dgm:spPr/>
      <dgm:t>
        <a:bodyPr/>
        <a:lstStyle/>
        <a:p>
          <a:endParaRPr lang="ru-RU"/>
        </a:p>
      </dgm:t>
    </dgm:pt>
    <dgm:pt modelId="{D83FF7BB-DB87-4E02-9529-48333ABA2426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Графический диктант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FE0AAF-FA0E-4076-BB75-9A9A9B9AA00F}" type="sibTrans" cxnId="{2E5ABBC3-FCB0-4B04-8D22-B0F8B451ED18}">
      <dgm:prSet/>
      <dgm:spPr/>
      <dgm:t>
        <a:bodyPr/>
        <a:lstStyle/>
        <a:p>
          <a:endParaRPr lang="ru-RU"/>
        </a:p>
      </dgm:t>
    </dgm:pt>
    <dgm:pt modelId="{8FCA16EF-E22A-48FD-B44F-9683A1DD3844}" type="parTrans" cxnId="{2E5ABBC3-FCB0-4B04-8D22-B0F8B451ED18}">
      <dgm:prSet/>
      <dgm:spPr/>
      <dgm:t>
        <a:bodyPr/>
        <a:lstStyle/>
        <a:p>
          <a:endParaRPr lang="ru-RU"/>
        </a:p>
      </dgm:t>
    </dgm:pt>
    <dgm:pt modelId="{673F438E-72BC-4B8A-942F-6704B19B6A5F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"Да-нет"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E4C987-A935-4308-B4E9-3FD8C040589E}" type="sibTrans" cxnId="{AA1552A0-34FC-4FB8-B74F-6CCAEAE3A953}">
      <dgm:prSet/>
      <dgm:spPr/>
      <dgm:t>
        <a:bodyPr/>
        <a:lstStyle/>
        <a:p>
          <a:endParaRPr lang="ru-RU"/>
        </a:p>
      </dgm:t>
    </dgm:pt>
    <dgm:pt modelId="{A06B028B-7789-4C52-A203-D5EC7F573BC9}" type="parTrans" cxnId="{AA1552A0-34FC-4FB8-B74F-6CCAEAE3A953}">
      <dgm:prSet/>
      <dgm:spPr/>
      <dgm:t>
        <a:bodyPr/>
        <a:lstStyle/>
        <a:p>
          <a:endParaRPr lang="ru-RU"/>
        </a:p>
      </dgm:t>
    </dgm:pt>
    <dgm:pt modelId="{8B110376-1BCD-4A64-9500-B54BB2D14F84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Рифмованное начало урока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41FF8B-7355-457C-A93A-794C796173F1}" type="sibTrans" cxnId="{D80A251D-BAA2-449E-B25A-2D0CC62CAEE1}">
      <dgm:prSet/>
      <dgm:spPr/>
      <dgm:t>
        <a:bodyPr/>
        <a:lstStyle/>
        <a:p>
          <a:endParaRPr lang="ru-RU"/>
        </a:p>
      </dgm:t>
    </dgm:pt>
    <dgm:pt modelId="{C17A3652-B405-4C9D-B4DF-0CEB5F8AA191}" type="parTrans" cxnId="{D80A251D-BAA2-449E-B25A-2D0CC62CAEE1}">
      <dgm:prSet/>
      <dgm:spPr/>
      <dgm:t>
        <a:bodyPr/>
        <a:lstStyle/>
        <a:p>
          <a:endParaRPr lang="ru-RU"/>
        </a:p>
      </dgm:t>
    </dgm:pt>
    <dgm:pt modelId="{4AFBBA96-364B-4A08-A46E-FE58A78537AA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Эпиграф к уроку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3A1F46-CEF3-49B6-BB8D-297A310E3DDC}" type="sibTrans" cxnId="{FB69E0A0-39F3-4411-AD60-A39974D5274A}">
      <dgm:prSet/>
      <dgm:spPr/>
      <dgm:t>
        <a:bodyPr/>
        <a:lstStyle/>
        <a:p>
          <a:endParaRPr lang="ru-RU"/>
        </a:p>
      </dgm:t>
    </dgm:pt>
    <dgm:pt modelId="{B904CB39-E416-455E-B1B6-CB84F74234BA}" type="parTrans" cxnId="{FB69E0A0-39F3-4411-AD60-A39974D5274A}">
      <dgm:prSet/>
      <dgm:spPr/>
      <dgm:t>
        <a:bodyPr/>
        <a:lstStyle/>
        <a:p>
          <a:endParaRPr lang="ru-RU"/>
        </a:p>
      </dgm:t>
    </dgm:pt>
    <dgm:pt modelId="{6C1AD5F0-A030-4C81-803C-7D02537A9555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Цитирование высказываний известных людей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CF0D4B-8795-4D75-BFA1-8CA85D0F32CB}" type="sibTrans" cxnId="{2F2258D5-004F-49A1-89F2-BFF3613C927E}">
      <dgm:prSet/>
      <dgm:spPr/>
      <dgm:t>
        <a:bodyPr/>
        <a:lstStyle/>
        <a:p>
          <a:endParaRPr lang="ru-RU"/>
        </a:p>
      </dgm:t>
    </dgm:pt>
    <dgm:pt modelId="{DA7863DB-7E13-4A01-8909-88C5E1E709C0}" type="parTrans" cxnId="{2F2258D5-004F-49A1-89F2-BFF3613C927E}">
      <dgm:prSet/>
      <dgm:spPr/>
      <dgm:t>
        <a:bodyPr/>
        <a:lstStyle/>
        <a:p>
          <a:endParaRPr lang="ru-RU"/>
        </a:p>
      </dgm:t>
    </dgm:pt>
    <dgm:pt modelId="{BA220CAF-0A8E-4B04-92E3-308F8BDFFADA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Начало урока с элементами театрализации.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F6DB2F-B051-44E6-B1C9-71303CF6828B}" type="sibTrans" cxnId="{B87330CE-D491-489C-96F7-D733B1BD6CB0}">
      <dgm:prSet/>
      <dgm:spPr/>
      <dgm:t>
        <a:bodyPr/>
        <a:lstStyle/>
        <a:p>
          <a:endParaRPr lang="ru-RU"/>
        </a:p>
      </dgm:t>
    </dgm:pt>
    <dgm:pt modelId="{91E590CE-B201-478A-854E-F90D14D9F2B2}" type="parTrans" cxnId="{B87330CE-D491-489C-96F7-D733B1BD6CB0}">
      <dgm:prSet/>
      <dgm:spPr/>
      <dgm:t>
        <a:bodyPr/>
        <a:lstStyle/>
        <a:p>
          <a:endParaRPr lang="ru-RU"/>
        </a:p>
      </dgm:t>
    </dgm:pt>
    <dgm:pt modelId="{7A5110D3-F864-407F-9E4F-E33AE6E6E619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Отсроченная догадка 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E3B49D-40B3-403E-823A-861D47F866D4}" type="sibTrans" cxnId="{1E3D7A31-322F-4771-8101-5257B76C57F2}">
      <dgm:prSet/>
      <dgm:spPr/>
      <dgm:t>
        <a:bodyPr/>
        <a:lstStyle/>
        <a:p>
          <a:endParaRPr lang="ru-RU"/>
        </a:p>
      </dgm:t>
    </dgm:pt>
    <dgm:pt modelId="{5AECA842-18EC-4764-BD25-B75DEDEDDC15}" type="parTrans" cxnId="{1E3D7A31-322F-4771-8101-5257B76C57F2}">
      <dgm:prSet/>
      <dgm:spPr/>
      <dgm:t>
        <a:bodyPr/>
        <a:lstStyle/>
        <a:p>
          <a:endParaRPr lang="ru-RU"/>
        </a:p>
      </dgm:t>
    </dgm:pt>
    <dgm:pt modelId="{292B96B5-9397-4551-8F24-AED3594943F3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Эмоциональный вход в урок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38D83D-1A00-4BA7-9F43-76566CE680AB}" type="sibTrans" cxnId="{B0B083C6-642D-43C6-A87F-1491FC104692}">
      <dgm:prSet/>
      <dgm:spPr/>
      <dgm:t>
        <a:bodyPr/>
        <a:lstStyle/>
        <a:p>
          <a:endParaRPr lang="ru-RU"/>
        </a:p>
      </dgm:t>
    </dgm:pt>
    <dgm:pt modelId="{ED7EC8EC-0DB9-4AE0-A440-58748C3D501C}" type="parTrans" cxnId="{B0B083C6-642D-43C6-A87F-1491FC104692}">
      <dgm:prSet/>
      <dgm:spPr/>
      <dgm:t>
        <a:bodyPr/>
        <a:lstStyle/>
        <a:p>
          <a:endParaRPr lang="ru-RU"/>
        </a:p>
      </dgm:t>
    </dgm:pt>
    <dgm:pt modelId="{FEEB1E50-2CE5-4051-90C9-3572FB8EED14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Интеллектуальная разминка.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589A65-61EA-437B-860A-5A5E0F8973AB}" type="sibTrans" cxnId="{7AB92CD3-3C29-4465-B897-4BAC5F4880D1}">
      <dgm:prSet/>
      <dgm:spPr/>
      <dgm:t>
        <a:bodyPr/>
        <a:lstStyle/>
        <a:p>
          <a:endParaRPr lang="ru-RU"/>
        </a:p>
      </dgm:t>
    </dgm:pt>
    <dgm:pt modelId="{8D04666D-BCB0-401B-B5A2-E4C1D7CA098D}" type="parTrans" cxnId="{7AB92CD3-3C29-4465-B897-4BAC5F4880D1}">
      <dgm:prSet/>
      <dgm:spPr/>
      <dgm:t>
        <a:bodyPr/>
        <a:lstStyle/>
        <a:p>
          <a:endParaRPr lang="ru-RU"/>
        </a:p>
      </dgm:t>
    </dgm:pt>
    <dgm:pt modelId="{13E97CBC-C331-4955-8F08-E1C0165CE846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"Светофор"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9C4A44-65E7-4EEF-B78B-A3429D6F21A7}" type="sibTrans" cxnId="{6F4337A5-BC59-45E5-B3C5-A66F357B5424}">
      <dgm:prSet/>
      <dgm:spPr/>
      <dgm:t>
        <a:bodyPr/>
        <a:lstStyle/>
        <a:p>
          <a:endParaRPr lang="ru-RU"/>
        </a:p>
      </dgm:t>
    </dgm:pt>
    <dgm:pt modelId="{B16DD43E-8F65-4DA5-8F0D-67A3B2176738}" type="parTrans" cxnId="{6F4337A5-BC59-45E5-B3C5-A66F357B5424}">
      <dgm:prSet/>
      <dgm:spPr/>
      <dgm:t>
        <a:bodyPr/>
        <a:lstStyle/>
        <a:p>
          <a:endParaRPr lang="ru-RU"/>
        </a:p>
      </dgm:t>
    </dgm:pt>
    <dgm:pt modelId="{3F93FFF7-5183-4DD9-825F-1F4A913052EF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Тонкие и толстые вопросы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4508C1-F56A-4B7B-9D85-975449C9681A}" type="sibTrans" cxnId="{105895F4-CDE3-414F-B280-77CE4A7DFC8C}">
      <dgm:prSet/>
      <dgm:spPr/>
      <dgm:t>
        <a:bodyPr/>
        <a:lstStyle/>
        <a:p>
          <a:endParaRPr lang="ru-RU"/>
        </a:p>
      </dgm:t>
    </dgm:pt>
    <dgm:pt modelId="{D5F9031E-8BF8-499C-8120-1F297FAB7ABB}" type="parTrans" cxnId="{105895F4-CDE3-414F-B280-77CE4A7DFC8C}">
      <dgm:prSet/>
      <dgm:spPr/>
      <dgm:t>
        <a:bodyPr/>
        <a:lstStyle/>
        <a:p>
          <a:endParaRPr lang="ru-RU"/>
        </a:p>
      </dgm:t>
    </dgm:pt>
    <dgm:pt modelId="{D2087FDD-E002-4F66-91A1-5B8B831F30BD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«Ситуация успеха»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2F14DA-CF65-4582-9CCC-25BA0C1398C8}" type="sibTrans" cxnId="{B6F68328-9283-4FD8-9E82-1EF3BF4A4D8B}">
      <dgm:prSet/>
      <dgm:spPr/>
      <dgm:t>
        <a:bodyPr/>
        <a:lstStyle/>
        <a:p>
          <a:endParaRPr lang="ru-RU"/>
        </a:p>
      </dgm:t>
    </dgm:pt>
    <dgm:pt modelId="{B9D73A81-99D6-4E7C-9782-C9357062EFB0}" type="parTrans" cxnId="{B6F68328-9283-4FD8-9E82-1EF3BF4A4D8B}">
      <dgm:prSet/>
      <dgm:spPr/>
      <dgm:t>
        <a:bodyPr/>
        <a:lstStyle/>
        <a:p>
          <a:endParaRPr lang="ru-RU"/>
        </a:p>
      </dgm:t>
    </dgm:pt>
    <dgm:pt modelId="{90971A25-DEF5-4CD6-A4A5-F10F9517C59D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«Проблема предыдущего урока»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F0D5B4-B27E-4FCC-A4C6-D5127861D62B}" type="sibTrans" cxnId="{FD049AD6-E951-4A7C-9D60-21B5C1860EB7}">
      <dgm:prSet/>
      <dgm:spPr/>
      <dgm:t>
        <a:bodyPr/>
        <a:lstStyle/>
        <a:p>
          <a:endParaRPr lang="ru-RU"/>
        </a:p>
      </dgm:t>
    </dgm:pt>
    <dgm:pt modelId="{61D85EB5-583D-4301-8976-063D4FE56C8F}" type="parTrans" cxnId="{FD049AD6-E951-4A7C-9D60-21B5C1860EB7}">
      <dgm:prSet/>
      <dgm:spPr/>
      <dgm:t>
        <a:bodyPr/>
        <a:lstStyle/>
        <a:p>
          <a:endParaRPr lang="ru-RU"/>
        </a:p>
      </dgm:t>
    </dgm:pt>
    <dgm:pt modelId="{9A53114E-2835-4237-A19A-7B22C50D21E0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«Демонстрация множественности смыслов слова».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947DFE-2624-41C5-A4FA-BDD02C0EDA19}" type="sibTrans" cxnId="{FFF2FB42-3BCA-4A3D-BD4F-EBD428BE9641}">
      <dgm:prSet/>
      <dgm:spPr/>
      <dgm:t>
        <a:bodyPr/>
        <a:lstStyle/>
        <a:p>
          <a:endParaRPr lang="ru-RU"/>
        </a:p>
      </dgm:t>
    </dgm:pt>
    <dgm:pt modelId="{92BA37B9-7D81-49CF-BE90-4726F709D3CA}" type="parTrans" cxnId="{FFF2FB42-3BCA-4A3D-BD4F-EBD428BE9641}">
      <dgm:prSet/>
      <dgm:spPr/>
      <dgm:t>
        <a:bodyPr/>
        <a:lstStyle/>
        <a:p>
          <a:endParaRPr lang="ru-RU"/>
        </a:p>
      </dgm:t>
    </dgm:pt>
    <dgm:pt modelId="{291B8814-CF9D-4B78-9883-1ADC1D2F42CE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Дерево предсказаний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CDE5EF-3DD2-4A58-8CFF-8AB724833CAE}" type="sibTrans" cxnId="{78B9AD90-F5BE-4E1E-9427-2D4E1499970A}">
      <dgm:prSet/>
      <dgm:spPr/>
      <dgm:t>
        <a:bodyPr/>
        <a:lstStyle/>
        <a:p>
          <a:endParaRPr lang="ru-RU"/>
        </a:p>
      </dgm:t>
    </dgm:pt>
    <dgm:pt modelId="{6629AF24-8780-4A7E-AC70-F15D487C6784}" type="parTrans" cxnId="{78B9AD90-F5BE-4E1E-9427-2D4E1499970A}">
      <dgm:prSet/>
      <dgm:spPr/>
      <dgm:t>
        <a:bodyPr/>
        <a:lstStyle/>
        <a:p>
          <a:endParaRPr lang="ru-RU"/>
        </a:p>
      </dgm:t>
    </dgm:pt>
    <dgm:pt modelId="{D4D422FC-C18E-4D6C-A1AD-037273E07048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Расшифруй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FF33EA-4B23-44A8-BD94-9BDE4588BDDA}" type="sibTrans" cxnId="{43D8AEA6-C3F1-4F68-BC27-03E3F8C06CB5}">
      <dgm:prSet/>
      <dgm:spPr/>
      <dgm:t>
        <a:bodyPr/>
        <a:lstStyle/>
        <a:p>
          <a:endParaRPr lang="ru-RU"/>
        </a:p>
      </dgm:t>
    </dgm:pt>
    <dgm:pt modelId="{C1F43B1A-2E54-4917-8BBA-1137060370EF}" type="parTrans" cxnId="{43D8AEA6-C3F1-4F68-BC27-03E3F8C06CB5}">
      <dgm:prSet/>
      <dgm:spPr/>
      <dgm:t>
        <a:bodyPr/>
        <a:lstStyle/>
        <a:p>
          <a:endParaRPr lang="ru-RU"/>
        </a:p>
      </dgm:t>
    </dgm:pt>
    <dgm:pt modelId="{16A9FA87-7B0C-4F6D-A203-B78E6949DF44}">
      <dgm:prSet custT="1"/>
      <dgm:spPr/>
      <dgm:t>
        <a:bodyPr/>
        <a:lstStyle/>
        <a:p>
          <a:pPr algn="l"/>
          <a:r>
            <a:rPr lang="ru-RU" sz="1500" b="1" i="0" u="none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согласно плану.</a:t>
          </a:r>
        </a:p>
      </dgm:t>
    </dgm:pt>
    <dgm:pt modelId="{7AEC1ED0-44C3-4E30-8E0F-DA3827E4E2C2}" type="sibTrans" cxnId="{5F7C4333-1313-4D9F-B726-0AB4AE601B88}">
      <dgm:prSet/>
      <dgm:spPr/>
      <dgm:t>
        <a:bodyPr/>
        <a:lstStyle/>
        <a:p>
          <a:endParaRPr lang="ru-RU"/>
        </a:p>
      </dgm:t>
    </dgm:pt>
    <dgm:pt modelId="{5C3B9142-B411-43C4-BB3E-352DA95633F7}" type="parTrans" cxnId="{5F7C4333-1313-4D9F-B726-0AB4AE601B88}">
      <dgm:prSet/>
      <dgm:spPr/>
      <dgm:t>
        <a:bodyPr/>
        <a:lstStyle/>
        <a:p>
          <a:endParaRPr lang="ru-RU"/>
        </a:p>
      </dgm:t>
    </dgm:pt>
    <dgm:pt modelId="{75EC67D6-A045-4E04-B91D-3F32EFAC710D}">
      <dgm:prSet custT="1"/>
      <dgm:spPr/>
      <dgm:t>
        <a:bodyPr/>
        <a:lstStyle/>
        <a:p>
          <a:pPr algn="l"/>
          <a:r>
            <a:rPr lang="ru-RU" sz="1500" b="1" i="0" u="none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Самостоятельное выполнение заданий разной сложности с последующей проверкой по образцу</a:t>
          </a:r>
        </a:p>
      </dgm:t>
    </dgm:pt>
    <dgm:pt modelId="{9AACFF7F-D04F-4F38-B5FA-63DA81FDC1A0}" type="sibTrans" cxnId="{419AAA02-4F52-4A8C-A08F-95B093B46893}">
      <dgm:prSet/>
      <dgm:spPr/>
      <dgm:t>
        <a:bodyPr/>
        <a:lstStyle/>
        <a:p>
          <a:endParaRPr lang="ru-RU"/>
        </a:p>
      </dgm:t>
    </dgm:pt>
    <dgm:pt modelId="{E28BCD53-694D-42D7-BD5F-3C83E8E7D514}" type="parTrans" cxnId="{419AAA02-4F52-4A8C-A08F-95B093B46893}">
      <dgm:prSet/>
      <dgm:spPr/>
      <dgm:t>
        <a:bodyPr/>
        <a:lstStyle/>
        <a:p>
          <a:endParaRPr lang="ru-RU"/>
        </a:p>
      </dgm:t>
    </dgm:pt>
    <dgm:pt modelId="{F8231BFC-12E5-464A-ACAF-C4196754959E}">
      <dgm:prSet custT="1"/>
      <dgm:spPr/>
      <dgm:t>
        <a:bodyPr/>
        <a:lstStyle/>
        <a:p>
          <a:pPr algn="l"/>
          <a:r>
            <a:rPr lang="ru-RU" sz="1500" b="1" i="0" u="none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Эпиграф к уроку</a:t>
          </a:r>
        </a:p>
      </dgm:t>
    </dgm:pt>
    <dgm:pt modelId="{75786BCE-3DBA-4161-932A-117767C38FD2}" type="parTrans" cxnId="{5B2152F3-7E35-4CC5-AD0E-9C38DE5BB41A}">
      <dgm:prSet/>
      <dgm:spPr/>
      <dgm:t>
        <a:bodyPr/>
        <a:lstStyle/>
        <a:p>
          <a:endParaRPr lang="ru-RU"/>
        </a:p>
      </dgm:t>
    </dgm:pt>
    <dgm:pt modelId="{CCFC8706-A3EE-4C8E-BBB1-6C8F639856A6}" type="sibTrans" cxnId="{5B2152F3-7E35-4CC5-AD0E-9C38DE5BB41A}">
      <dgm:prSet/>
      <dgm:spPr/>
      <dgm:t>
        <a:bodyPr/>
        <a:lstStyle/>
        <a:p>
          <a:endParaRPr lang="ru-RU"/>
        </a:p>
      </dgm:t>
    </dgm:pt>
    <dgm:pt modelId="{8BB181B7-F4C3-4683-8D2D-6358BF1279CC}" type="pres">
      <dgm:prSet presAssocID="{D842F51B-3E12-4A86-AE1B-7B497EA12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D98854-C805-4446-BB41-271D120E01EA}" type="pres">
      <dgm:prSet presAssocID="{3C5B6D4C-159C-44A7-BA75-2333E52EFBD2}" presName="composite" presStyleCnt="0"/>
      <dgm:spPr/>
    </dgm:pt>
    <dgm:pt modelId="{98BDFE4F-A200-4C34-8EFE-93425D0CC2ED}" type="pres">
      <dgm:prSet presAssocID="{3C5B6D4C-159C-44A7-BA75-2333E52EFBD2}" presName="rect1" presStyleLbl="trAlignAcc1" presStyleIdx="0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C9CF1-0A5E-4824-86AE-007F0FFB9C28}" type="pres">
      <dgm:prSet presAssocID="{3C5B6D4C-159C-44A7-BA75-2333E52EFBD2}" presName="rect2" presStyleLbl="fgImgPlace1" presStyleIdx="0" presStyleCnt="20"/>
      <dgm:spPr/>
    </dgm:pt>
    <dgm:pt modelId="{8C5DE239-96E8-4CC1-A855-3DA45DC098D5}" type="pres">
      <dgm:prSet presAssocID="{0577C881-F47D-4D61-94F8-EFD35AE6BC72}" presName="sibTrans" presStyleCnt="0"/>
      <dgm:spPr/>
    </dgm:pt>
    <dgm:pt modelId="{11C66FF0-EEF4-4A9D-9F5D-8C775B0EC2DB}" type="pres">
      <dgm:prSet presAssocID="{D83FF7BB-DB87-4E02-9529-48333ABA2426}" presName="composite" presStyleCnt="0"/>
      <dgm:spPr/>
    </dgm:pt>
    <dgm:pt modelId="{F9B930F8-A3DB-4C94-8A42-58D9DD6476FF}" type="pres">
      <dgm:prSet presAssocID="{D83FF7BB-DB87-4E02-9529-48333ABA2426}" presName="rect1" presStyleLbl="trAlignAcc1" presStyleIdx="1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AFA75A-0355-4F39-B524-1A75A38AE2AE}" type="pres">
      <dgm:prSet presAssocID="{D83FF7BB-DB87-4E02-9529-48333ABA2426}" presName="rect2" presStyleLbl="fgImgPlace1" presStyleIdx="1" presStyleCnt="20"/>
      <dgm:spPr/>
    </dgm:pt>
    <dgm:pt modelId="{A188CFEC-7FB2-4609-B7E7-74C748ECFC76}" type="pres">
      <dgm:prSet presAssocID="{DBFE0AAF-FA0E-4076-BB75-9A9A9B9AA00F}" presName="sibTrans" presStyleCnt="0"/>
      <dgm:spPr/>
    </dgm:pt>
    <dgm:pt modelId="{D948F042-AC60-4F74-AF1B-65E74E5A4929}" type="pres">
      <dgm:prSet presAssocID="{673F438E-72BC-4B8A-942F-6704B19B6A5F}" presName="composite" presStyleCnt="0"/>
      <dgm:spPr/>
    </dgm:pt>
    <dgm:pt modelId="{C49A9D2E-38F6-4744-8A6A-0AC5A9D419A2}" type="pres">
      <dgm:prSet presAssocID="{673F438E-72BC-4B8A-942F-6704B19B6A5F}" presName="rect1" presStyleLbl="trAlignAcc1" presStyleIdx="2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4B404-5353-4B51-B0BE-AF1C714BDEEA}" type="pres">
      <dgm:prSet presAssocID="{673F438E-72BC-4B8A-942F-6704B19B6A5F}" presName="rect2" presStyleLbl="fgImgPlace1" presStyleIdx="2" presStyleCnt="20"/>
      <dgm:spPr/>
    </dgm:pt>
    <dgm:pt modelId="{4DFCC53A-026E-48AA-A3DA-8200A5F3EA86}" type="pres">
      <dgm:prSet presAssocID="{4AE4C987-A935-4308-B4E9-3FD8C040589E}" presName="sibTrans" presStyleCnt="0"/>
      <dgm:spPr/>
    </dgm:pt>
    <dgm:pt modelId="{A489476A-9AEA-438E-BBD4-A760C8D36647}" type="pres">
      <dgm:prSet presAssocID="{8B110376-1BCD-4A64-9500-B54BB2D14F84}" presName="composite" presStyleCnt="0"/>
      <dgm:spPr/>
    </dgm:pt>
    <dgm:pt modelId="{C3BCB5C4-1C0E-4840-917C-8D9BB71AD119}" type="pres">
      <dgm:prSet presAssocID="{8B110376-1BCD-4A64-9500-B54BB2D14F84}" presName="rect1" presStyleLbl="trAlignAcc1" presStyleIdx="3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DE82D-C700-44AE-9C9B-EC966EB10D89}" type="pres">
      <dgm:prSet presAssocID="{8B110376-1BCD-4A64-9500-B54BB2D14F84}" presName="rect2" presStyleLbl="fgImgPlace1" presStyleIdx="3" presStyleCnt="20"/>
      <dgm:spPr/>
    </dgm:pt>
    <dgm:pt modelId="{624D89FD-6903-415E-ACEF-37C391E0C020}" type="pres">
      <dgm:prSet presAssocID="{4441FF8B-7355-457C-A93A-794C796173F1}" presName="sibTrans" presStyleCnt="0"/>
      <dgm:spPr/>
    </dgm:pt>
    <dgm:pt modelId="{8AD70408-0F7A-4555-AC68-7055951900D5}" type="pres">
      <dgm:prSet presAssocID="{4AFBBA96-364B-4A08-A46E-FE58A78537AA}" presName="composite" presStyleCnt="0"/>
      <dgm:spPr/>
    </dgm:pt>
    <dgm:pt modelId="{77AA7C05-020C-4E7B-8B5A-F12B8A1CC7DF}" type="pres">
      <dgm:prSet presAssocID="{4AFBBA96-364B-4A08-A46E-FE58A78537AA}" presName="rect1" presStyleLbl="trAlignAcc1" presStyleIdx="4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4E3219-0375-46EF-A0BB-0CE96F898074}" type="pres">
      <dgm:prSet presAssocID="{4AFBBA96-364B-4A08-A46E-FE58A78537AA}" presName="rect2" presStyleLbl="fgImgPlace1" presStyleIdx="4" presStyleCnt="20"/>
      <dgm:spPr/>
    </dgm:pt>
    <dgm:pt modelId="{DF76F180-E4E6-4B76-929F-E74B22B39AA1}" type="pres">
      <dgm:prSet presAssocID="{D53A1F46-CEF3-49B6-BB8D-297A310E3DDC}" presName="sibTrans" presStyleCnt="0"/>
      <dgm:spPr/>
    </dgm:pt>
    <dgm:pt modelId="{7C2F3E46-6A49-43D4-B031-F9E935705F5B}" type="pres">
      <dgm:prSet presAssocID="{6C1AD5F0-A030-4C81-803C-7D02537A9555}" presName="composite" presStyleCnt="0"/>
      <dgm:spPr/>
    </dgm:pt>
    <dgm:pt modelId="{5904415E-D90E-4FF2-AD98-B5B5789B8D80}" type="pres">
      <dgm:prSet presAssocID="{6C1AD5F0-A030-4C81-803C-7D02537A9555}" presName="rect1" presStyleLbl="trAlignAcc1" presStyleIdx="5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F3ADC-EC27-4761-B0C8-36F9C13A2388}" type="pres">
      <dgm:prSet presAssocID="{6C1AD5F0-A030-4C81-803C-7D02537A9555}" presName="rect2" presStyleLbl="fgImgPlace1" presStyleIdx="5" presStyleCnt="20"/>
      <dgm:spPr/>
    </dgm:pt>
    <dgm:pt modelId="{7B774967-A439-4CED-B6DC-7A3EA21B1532}" type="pres">
      <dgm:prSet presAssocID="{19CF0D4B-8795-4D75-BFA1-8CA85D0F32CB}" presName="sibTrans" presStyleCnt="0"/>
      <dgm:spPr/>
    </dgm:pt>
    <dgm:pt modelId="{FB116543-626F-4771-83C5-FD2CA1727FDC}" type="pres">
      <dgm:prSet presAssocID="{BA220CAF-0A8E-4B04-92E3-308F8BDFFADA}" presName="composite" presStyleCnt="0"/>
      <dgm:spPr/>
    </dgm:pt>
    <dgm:pt modelId="{2A9078C8-3004-41C4-AF4C-D1741EFBD304}" type="pres">
      <dgm:prSet presAssocID="{BA220CAF-0A8E-4B04-92E3-308F8BDFFADA}" presName="rect1" presStyleLbl="trAlignAcc1" presStyleIdx="6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FB6A4-5CF2-4E3F-9495-6C62B4CBAA66}" type="pres">
      <dgm:prSet presAssocID="{BA220CAF-0A8E-4B04-92E3-308F8BDFFADA}" presName="rect2" presStyleLbl="fgImgPlace1" presStyleIdx="6" presStyleCnt="20"/>
      <dgm:spPr/>
    </dgm:pt>
    <dgm:pt modelId="{2294F957-4CAC-4B62-8B66-A327DE4065D0}" type="pres">
      <dgm:prSet presAssocID="{79F6DB2F-B051-44E6-B1C9-71303CF6828B}" presName="sibTrans" presStyleCnt="0"/>
      <dgm:spPr/>
    </dgm:pt>
    <dgm:pt modelId="{42E8881C-323E-4131-B7C2-5FBFEA77B94E}" type="pres">
      <dgm:prSet presAssocID="{7A5110D3-F864-407F-9E4F-E33AE6E6E619}" presName="composite" presStyleCnt="0"/>
      <dgm:spPr/>
    </dgm:pt>
    <dgm:pt modelId="{A7FA2CC4-12F9-4AC6-8697-2404094AEF8E}" type="pres">
      <dgm:prSet presAssocID="{7A5110D3-F864-407F-9E4F-E33AE6E6E619}" presName="rect1" presStyleLbl="trAlignAcc1" presStyleIdx="7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B1CDD-4F06-493F-8E33-69ADB1942C52}" type="pres">
      <dgm:prSet presAssocID="{7A5110D3-F864-407F-9E4F-E33AE6E6E619}" presName="rect2" presStyleLbl="fgImgPlace1" presStyleIdx="7" presStyleCnt="20"/>
      <dgm:spPr/>
    </dgm:pt>
    <dgm:pt modelId="{8D5FCC34-1A42-4B55-8827-4F3710CE51C6}" type="pres">
      <dgm:prSet presAssocID="{DAE3B49D-40B3-403E-823A-861D47F866D4}" presName="sibTrans" presStyleCnt="0"/>
      <dgm:spPr/>
    </dgm:pt>
    <dgm:pt modelId="{50EBE238-EADE-4595-9529-1B78A33738AF}" type="pres">
      <dgm:prSet presAssocID="{292B96B5-9397-4551-8F24-AED3594943F3}" presName="composite" presStyleCnt="0"/>
      <dgm:spPr/>
    </dgm:pt>
    <dgm:pt modelId="{F840FADA-0145-408C-AEB3-2EF912576D82}" type="pres">
      <dgm:prSet presAssocID="{292B96B5-9397-4551-8F24-AED3594943F3}" presName="rect1" presStyleLbl="trAlignAcc1" presStyleIdx="8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FC90B-C95E-4B53-8815-6A5F581F9079}" type="pres">
      <dgm:prSet presAssocID="{292B96B5-9397-4551-8F24-AED3594943F3}" presName="rect2" presStyleLbl="fgImgPlace1" presStyleIdx="8" presStyleCnt="20"/>
      <dgm:spPr/>
    </dgm:pt>
    <dgm:pt modelId="{EA986E72-B175-4FFB-B200-D83EF5CC4D95}" type="pres">
      <dgm:prSet presAssocID="{9538D83D-1A00-4BA7-9F43-76566CE680AB}" presName="sibTrans" presStyleCnt="0"/>
      <dgm:spPr/>
    </dgm:pt>
    <dgm:pt modelId="{A6613232-2FA4-4831-91A3-4BE8A8EC5F3A}" type="pres">
      <dgm:prSet presAssocID="{FEEB1E50-2CE5-4051-90C9-3572FB8EED14}" presName="composite" presStyleCnt="0"/>
      <dgm:spPr/>
    </dgm:pt>
    <dgm:pt modelId="{CBD02F81-4D3B-45B3-88FE-6E5F93B5FB14}" type="pres">
      <dgm:prSet presAssocID="{FEEB1E50-2CE5-4051-90C9-3572FB8EED14}" presName="rect1" presStyleLbl="trAlignAcc1" presStyleIdx="9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E8AF9-8FC3-4431-ADAE-F9EE31542A19}" type="pres">
      <dgm:prSet presAssocID="{FEEB1E50-2CE5-4051-90C9-3572FB8EED14}" presName="rect2" presStyleLbl="fgImgPlace1" presStyleIdx="9" presStyleCnt="20"/>
      <dgm:spPr/>
    </dgm:pt>
    <dgm:pt modelId="{DE6AB085-66DA-4072-8D04-341363F8276B}" type="pres">
      <dgm:prSet presAssocID="{DA589A65-61EA-437B-860A-5A5E0F8973AB}" presName="sibTrans" presStyleCnt="0"/>
      <dgm:spPr/>
    </dgm:pt>
    <dgm:pt modelId="{58228348-1CC0-46B2-A6EB-8FF8CC0B36E5}" type="pres">
      <dgm:prSet presAssocID="{13E97CBC-C331-4955-8F08-E1C0165CE846}" presName="composite" presStyleCnt="0"/>
      <dgm:spPr/>
    </dgm:pt>
    <dgm:pt modelId="{5855B5AC-92ED-4697-9725-C8D20837F20E}" type="pres">
      <dgm:prSet presAssocID="{13E97CBC-C331-4955-8F08-E1C0165CE846}" presName="rect1" presStyleLbl="trAlignAcc1" presStyleIdx="10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FAED60-BDD9-4BF3-BD3E-6C50F3A43AC3}" type="pres">
      <dgm:prSet presAssocID="{13E97CBC-C331-4955-8F08-E1C0165CE846}" presName="rect2" presStyleLbl="fgImgPlace1" presStyleIdx="10" presStyleCnt="20"/>
      <dgm:spPr/>
    </dgm:pt>
    <dgm:pt modelId="{40C206B6-CD3D-4178-8E8F-75B7F21CE9A4}" type="pres">
      <dgm:prSet presAssocID="{3B9C4A44-65E7-4EEF-B78B-A3429D6F21A7}" presName="sibTrans" presStyleCnt="0"/>
      <dgm:spPr/>
    </dgm:pt>
    <dgm:pt modelId="{7E4BC379-B0E4-4531-95B8-760E6A834683}" type="pres">
      <dgm:prSet presAssocID="{3F93FFF7-5183-4DD9-825F-1F4A913052EF}" presName="composite" presStyleCnt="0"/>
      <dgm:spPr/>
    </dgm:pt>
    <dgm:pt modelId="{46819869-CE60-4694-AFA2-CF81BB115E35}" type="pres">
      <dgm:prSet presAssocID="{3F93FFF7-5183-4DD9-825F-1F4A913052EF}" presName="rect1" presStyleLbl="trAlignAcc1" presStyleIdx="11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40175-8C7D-4FF3-B7BB-28E5156381F8}" type="pres">
      <dgm:prSet presAssocID="{3F93FFF7-5183-4DD9-825F-1F4A913052EF}" presName="rect2" presStyleLbl="fgImgPlace1" presStyleIdx="11" presStyleCnt="20"/>
      <dgm:spPr/>
    </dgm:pt>
    <dgm:pt modelId="{946027A9-864F-42AE-8969-8E84D90A52CD}" type="pres">
      <dgm:prSet presAssocID="{914508C1-F56A-4B7B-9D85-975449C9681A}" presName="sibTrans" presStyleCnt="0"/>
      <dgm:spPr/>
    </dgm:pt>
    <dgm:pt modelId="{5FA1B194-90B9-456A-A022-51032C4CE9F6}" type="pres">
      <dgm:prSet presAssocID="{D2087FDD-E002-4F66-91A1-5B8B831F30BD}" presName="composite" presStyleCnt="0"/>
      <dgm:spPr/>
    </dgm:pt>
    <dgm:pt modelId="{1EFFE0BF-BC0E-42FD-8B9E-D1FA2E6BF73B}" type="pres">
      <dgm:prSet presAssocID="{D2087FDD-E002-4F66-91A1-5B8B831F30BD}" presName="rect1" presStyleLbl="trAlignAcc1" presStyleIdx="12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8B126-5C81-4A9C-BD58-E28E4844B68F}" type="pres">
      <dgm:prSet presAssocID="{D2087FDD-E002-4F66-91A1-5B8B831F30BD}" presName="rect2" presStyleLbl="fgImgPlace1" presStyleIdx="12" presStyleCnt="20"/>
      <dgm:spPr/>
    </dgm:pt>
    <dgm:pt modelId="{E6D7C1B9-AD62-4C47-AF35-948831DB0D2E}" type="pres">
      <dgm:prSet presAssocID="{D72F14DA-CF65-4582-9CCC-25BA0C1398C8}" presName="sibTrans" presStyleCnt="0"/>
      <dgm:spPr/>
    </dgm:pt>
    <dgm:pt modelId="{A9558282-8A93-4F9F-834B-1B2286367C4D}" type="pres">
      <dgm:prSet presAssocID="{90971A25-DEF5-4CD6-A4A5-F10F9517C59D}" presName="composite" presStyleCnt="0"/>
      <dgm:spPr/>
    </dgm:pt>
    <dgm:pt modelId="{CBEC1FBF-2026-46C9-929A-C3887EEF361D}" type="pres">
      <dgm:prSet presAssocID="{90971A25-DEF5-4CD6-A4A5-F10F9517C59D}" presName="rect1" presStyleLbl="trAlignAcc1" presStyleIdx="13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4F2AA-1CD4-4E1C-B7A4-1D6B1CF90318}" type="pres">
      <dgm:prSet presAssocID="{90971A25-DEF5-4CD6-A4A5-F10F9517C59D}" presName="rect2" presStyleLbl="fgImgPlace1" presStyleIdx="13" presStyleCnt="20"/>
      <dgm:spPr/>
    </dgm:pt>
    <dgm:pt modelId="{2DE8FD0E-29B4-481F-A0C5-715B9A401F5C}" type="pres">
      <dgm:prSet presAssocID="{26F0D5B4-B27E-4FCC-A4C6-D5127861D62B}" presName="sibTrans" presStyleCnt="0"/>
      <dgm:spPr/>
    </dgm:pt>
    <dgm:pt modelId="{A43CD9E5-BA61-43B8-8409-EFBD7ECFF93B}" type="pres">
      <dgm:prSet presAssocID="{9A53114E-2835-4237-A19A-7B22C50D21E0}" presName="composite" presStyleCnt="0"/>
      <dgm:spPr/>
    </dgm:pt>
    <dgm:pt modelId="{EF83F4AD-285E-4D57-A985-9FA90AB5EDFA}" type="pres">
      <dgm:prSet presAssocID="{9A53114E-2835-4237-A19A-7B22C50D21E0}" presName="rect1" presStyleLbl="trAlignAcc1" presStyleIdx="14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1BC382-35D7-4226-AC30-7BE8A601C47A}" type="pres">
      <dgm:prSet presAssocID="{9A53114E-2835-4237-A19A-7B22C50D21E0}" presName="rect2" presStyleLbl="fgImgPlace1" presStyleIdx="14" presStyleCnt="20"/>
      <dgm:spPr/>
    </dgm:pt>
    <dgm:pt modelId="{FAC0B0D7-2B30-473A-9400-E5A3C6AEA20B}" type="pres">
      <dgm:prSet presAssocID="{46947DFE-2624-41C5-A4FA-BDD02C0EDA19}" presName="sibTrans" presStyleCnt="0"/>
      <dgm:spPr/>
    </dgm:pt>
    <dgm:pt modelId="{497B3468-2190-4B9F-A2C9-6917ABA39098}" type="pres">
      <dgm:prSet presAssocID="{291B8814-CF9D-4B78-9883-1ADC1D2F42CE}" presName="composite" presStyleCnt="0"/>
      <dgm:spPr/>
    </dgm:pt>
    <dgm:pt modelId="{0979797F-B9A0-4F72-95F6-CFF6A878B578}" type="pres">
      <dgm:prSet presAssocID="{291B8814-CF9D-4B78-9883-1ADC1D2F42CE}" presName="rect1" presStyleLbl="trAlignAcc1" presStyleIdx="15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2EA41-FE09-4991-831F-49AB68931E59}" type="pres">
      <dgm:prSet presAssocID="{291B8814-CF9D-4B78-9883-1ADC1D2F42CE}" presName="rect2" presStyleLbl="fgImgPlace1" presStyleIdx="15" presStyleCnt="20"/>
      <dgm:spPr/>
    </dgm:pt>
    <dgm:pt modelId="{DD691F54-4EB1-435A-A9A7-0D6DC7F1ABB7}" type="pres">
      <dgm:prSet presAssocID="{12CDE5EF-3DD2-4A58-8CFF-8AB724833CAE}" presName="sibTrans" presStyleCnt="0"/>
      <dgm:spPr/>
    </dgm:pt>
    <dgm:pt modelId="{EC6E88D4-ABAF-4F32-895A-2806A65BCB49}" type="pres">
      <dgm:prSet presAssocID="{D4D422FC-C18E-4D6C-A1AD-037273E07048}" presName="composite" presStyleCnt="0"/>
      <dgm:spPr/>
    </dgm:pt>
    <dgm:pt modelId="{7521BACF-9CEC-4F75-9DB1-17E804A6FF3F}" type="pres">
      <dgm:prSet presAssocID="{D4D422FC-C18E-4D6C-A1AD-037273E07048}" presName="rect1" presStyleLbl="trAlignAcc1" presStyleIdx="16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D5DF71-3E0C-4784-BF6D-B5D6723AAB08}" type="pres">
      <dgm:prSet presAssocID="{D4D422FC-C18E-4D6C-A1AD-037273E07048}" presName="rect2" presStyleLbl="fgImgPlace1" presStyleIdx="16" presStyleCnt="20"/>
      <dgm:spPr/>
    </dgm:pt>
    <dgm:pt modelId="{20C62D01-1FA8-40A5-930E-622C6F8958A4}" type="pres">
      <dgm:prSet presAssocID="{02FF33EA-4B23-44A8-BD94-9BDE4588BDDA}" presName="sibTrans" presStyleCnt="0"/>
      <dgm:spPr/>
    </dgm:pt>
    <dgm:pt modelId="{7CE1E091-D018-4BBE-BAF1-B3EF32751BAB}" type="pres">
      <dgm:prSet presAssocID="{16A9FA87-7B0C-4F6D-A203-B78E6949DF44}" presName="composite" presStyleCnt="0"/>
      <dgm:spPr/>
    </dgm:pt>
    <dgm:pt modelId="{A3E00110-0D55-4962-920E-CE98D06B0855}" type="pres">
      <dgm:prSet presAssocID="{16A9FA87-7B0C-4F6D-A203-B78E6949DF44}" presName="rect1" presStyleLbl="trAlignAcc1" presStyleIdx="17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847A4-1DC2-4BF6-B338-4317EB69768A}" type="pres">
      <dgm:prSet presAssocID="{16A9FA87-7B0C-4F6D-A203-B78E6949DF44}" presName="rect2" presStyleLbl="fgImgPlace1" presStyleIdx="17" presStyleCnt="20"/>
      <dgm:spPr/>
    </dgm:pt>
    <dgm:pt modelId="{CD4B478E-F619-4789-89E9-EFF5FFF2CCF2}" type="pres">
      <dgm:prSet presAssocID="{7AEC1ED0-44C3-4E30-8E0F-DA3827E4E2C2}" presName="sibTrans" presStyleCnt="0"/>
      <dgm:spPr/>
    </dgm:pt>
    <dgm:pt modelId="{38822B03-2120-45DB-BD8F-D314AA6989EB}" type="pres">
      <dgm:prSet presAssocID="{75EC67D6-A045-4E04-B91D-3F32EFAC710D}" presName="composite" presStyleCnt="0"/>
      <dgm:spPr/>
    </dgm:pt>
    <dgm:pt modelId="{16DFD20B-1311-402E-9AD3-DAB446DB9D7E}" type="pres">
      <dgm:prSet presAssocID="{75EC67D6-A045-4E04-B91D-3F32EFAC710D}" presName="rect1" presStyleLbl="trAlignAcc1" presStyleIdx="18" presStyleCnt="20" custScaleY="132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98ED3E-75DE-4FDC-A21C-58176CF1FCDA}" type="pres">
      <dgm:prSet presAssocID="{75EC67D6-A045-4E04-B91D-3F32EFAC710D}" presName="rect2" presStyleLbl="fgImgPlace1" presStyleIdx="18" presStyleCnt="20"/>
      <dgm:spPr/>
    </dgm:pt>
    <dgm:pt modelId="{71A78D31-53AB-4B78-9051-5A8D0AC9CA76}" type="pres">
      <dgm:prSet presAssocID="{9AACFF7F-D04F-4F38-B5FA-63DA81FDC1A0}" presName="sibTrans" presStyleCnt="0"/>
      <dgm:spPr/>
    </dgm:pt>
    <dgm:pt modelId="{F5407F80-71F1-4373-A322-230E4684C461}" type="pres">
      <dgm:prSet presAssocID="{F8231BFC-12E5-464A-ACAF-C4196754959E}" presName="composite" presStyleCnt="0"/>
      <dgm:spPr/>
    </dgm:pt>
    <dgm:pt modelId="{7F53F0E5-36DF-4790-B0D6-A0052EA40AE8}" type="pres">
      <dgm:prSet presAssocID="{F8231BFC-12E5-464A-ACAF-C4196754959E}" presName="rect1" presStyleLbl="trAlignAcc1" presStyleIdx="19" presStyleCnt="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FCB33-4F67-494B-AFA8-744EB0CF0AA3}" type="pres">
      <dgm:prSet presAssocID="{F8231BFC-12E5-464A-ACAF-C4196754959E}" presName="rect2" presStyleLbl="fgImgPlace1" presStyleIdx="19" presStyleCnt="20"/>
      <dgm:spPr/>
    </dgm:pt>
  </dgm:ptLst>
  <dgm:cxnLst>
    <dgm:cxn modelId="{F37F2AB5-D817-459E-AF50-B3016C26D845}" type="presOf" srcId="{13E97CBC-C331-4955-8F08-E1C0165CE846}" destId="{5855B5AC-92ED-4697-9725-C8D20837F20E}" srcOrd="0" destOrd="0" presId="urn:microsoft.com/office/officeart/2008/layout/PictureStrips"/>
    <dgm:cxn modelId="{600791F3-43BD-4DF3-BC26-AD5AC71B76DD}" type="presOf" srcId="{75EC67D6-A045-4E04-B91D-3F32EFAC710D}" destId="{16DFD20B-1311-402E-9AD3-DAB446DB9D7E}" srcOrd="0" destOrd="0" presId="urn:microsoft.com/office/officeart/2008/layout/PictureStrips"/>
    <dgm:cxn modelId="{3F96D9EB-A719-4560-BE2D-9321EA56EFB8}" type="presOf" srcId="{292B96B5-9397-4551-8F24-AED3594943F3}" destId="{F840FADA-0145-408C-AEB3-2EF912576D82}" srcOrd="0" destOrd="0" presId="urn:microsoft.com/office/officeart/2008/layout/PictureStrips"/>
    <dgm:cxn modelId="{FD856652-0911-4BF4-8ABB-F6A7EF9FCFE3}" type="presOf" srcId="{7A5110D3-F864-407F-9E4F-E33AE6E6E619}" destId="{A7FA2CC4-12F9-4AC6-8697-2404094AEF8E}" srcOrd="0" destOrd="0" presId="urn:microsoft.com/office/officeart/2008/layout/PictureStrips"/>
    <dgm:cxn modelId="{7AB92CD3-3C29-4465-B897-4BAC5F4880D1}" srcId="{D842F51B-3E12-4A86-AE1B-7B497EA12856}" destId="{FEEB1E50-2CE5-4051-90C9-3572FB8EED14}" srcOrd="9" destOrd="0" parTransId="{8D04666D-BCB0-401B-B5A2-E4C1D7CA098D}" sibTransId="{DA589A65-61EA-437B-860A-5A5E0F8973AB}"/>
    <dgm:cxn modelId="{70C2AAEF-8AE1-42EB-A866-E1842B24D87F}" type="presOf" srcId="{3F93FFF7-5183-4DD9-825F-1F4A913052EF}" destId="{46819869-CE60-4694-AFA2-CF81BB115E35}" srcOrd="0" destOrd="0" presId="urn:microsoft.com/office/officeart/2008/layout/PictureStrips"/>
    <dgm:cxn modelId="{43D8AEA6-C3F1-4F68-BC27-03E3F8C06CB5}" srcId="{D842F51B-3E12-4A86-AE1B-7B497EA12856}" destId="{D4D422FC-C18E-4D6C-A1AD-037273E07048}" srcOrd="16" destOrd="0" parTransId="{C1F43B1A-2E54-4917-8BBA-1137060370EF}" sibTransId="{02FF33EA-4B23-44A8-BD94-9BDE4588BDDA}"/>
    <dgm:cxn modelId="{B87330CE-D491-489C-96F7-D733B1BD6CB0}" srcId="{D842F51B-3E12-4A86-AE1B-7B497EA12856}" destId="{BA220CAF-0A8E-4B04-92E3-308F8BDFFADA}" srcOrd="6" destOrd="0" parTransId="{91E590CE-B201-478A-854E-F90D14D9F2B2}" sibTransId="{79F6DB2F-B051-44E6-B1C9-71303CF6828B}"/>
    <dgm:cxn modelId="{5091940C-2A82-48B2-80D7-A530CA003546}" type="presOf" srcId="{16A9FA87-7B0C-4F6D-A203-B78E6949DF44}" destId="{A3E00110-0D55-4962-920E-CE98D06B0855}" srcOrd="0" destOrd="0" presId="urn:microsoft.com/office/officeart/2008/layout/PictureStrips"/>
    <dgm:cxn modelId="{A39289CA-F7BF-4592-B835-D9AD4711EE53}" type="presOf" srcId="{D842F51B-3E12-4A86-AE1B-7B497EA12856}" destId="{8BB181B7-F4C3-4683-8D2D-6358BF1279CC}" srcOrd="0" destOrd="0" presId="urn:microsoft.com/office/officeart/2008/layout/PictureStrips"/>
    <dgm:cxn modelId="{AA5D16C1-693C-413C-8682-B094A2C9F55B}" srcId="{D842F51B-3E12-4A86-AE1B-7B497EA12856}" destId="{3C5B6D4C-159C-44A7-BA75-2333E52EFBD2}" srcOrd="0" destOrd="0" parTransId="{77D19198-3DD2-4269-8285-ADE78FAE8EA3}" sibTransId="{0577C881-F47D-4D61-94F8-EFD35AE6BC72}"/>
    <dgm:cxn modelId="{A61DAC3E-13BE-406F-B1C1-44A92A02187E}" type="presOf" srcId="{8B110376-1BCD-4A64-9500-B54BB2D14F84}" destId="{C3BCB5C4-1C0E-4840-917C-8D9BB71AD119}" srcOrd="0" destOrd="0" presId="urn:microsoft.com/office/officeart/2008/layout/PictureStrips"/>
    <dgm:cxn modelId="{79C152D6-F15C-4F1E-96E1-9A52346DB6AE}" type="presOf" srcId="{673F438E-72BC-4B8A-942F-6704B19B6A5F}" destId="{C49A9D2E-38F6-4744-8A6A-0AC5A9D419A2}" srcOrd="0" destOrd="0" presId="urn:microsoft.com/office/officeart/2008/layout/PictureStrips"/>
    <dgm:cxn modelId="{FB69E0A0-39F3-4411-AD60-A39974D5274A}" srcId="{D842F51B-3E12-4A86-AE1B-7B497EA12856}" destId="{4AFBBA96-364B-4A08-A46E-FE58A78537AA}" srcOrd="4" destOrd="0" parTransId="{B904CB39-E416-455E-B1B6-CB84F74234BA}" sibTransId="{D53A1F46-CEF3-49B6-BB8D-297A310E3DDC}"/>
    <dgm:cxn modelId="{FD049AD6-E951-4A7C-9D60-21B5C1860EB7}" srcId="{D842F51B-3E12-4A86-AE1B-7B497EA12856}" destId="{90971A25-DEF5-4CD6-A4A5-F10F9517C59D}" srcOrd="13" destOrd="0" parTransId="{61D85EB5-583D-4301-8976-063D4FE56C8F}" sibTransId="{26F0D5B4-B27E-4FCC-A4C6-D5127861D62B}"/>
    <dgm:cxn modelId="{2F2258D5-004F-49A1-89F2-BFF3613C927E}" srcId="{D842F51B-3E12-4A86-AE1B-7B497EA12856}" destId="{6C1AD5F0-A030-4C81-803C-7D02537A9555}" srcOrd="5" destOrd="0" parTransId="{DA7863DB-7E13-4A01-8909-88C5E1E709C0}" sibTransId="{19CF0D4B-8795-4D75-BFA1-8CA85D0F32CB}"/>
    <dgm:cxn modelId="{D80A251D-BAA2-449E-B25A-2D0CC62CAEE1}" srcId="{D842F51B-3E12-4A86-AE1B-7B497EA12856}" destId="{8B110376-1BCD-4A64-9500-B54BB2D14F84}" srcOrd="3" destOrd="0" parTransId="{C17A3652-B405-4C9D-B4DF-0CEB5F8AA191}" sibTransId="{4441FF8B-7355-457C-A93A-794C796173F1}"/>
    <dgm:cxn modelId="{2E5ABBC3-FCB0-4B04-8D22-B0F8B451ED18}" srcId="{D842F51B-3E12-4A86-AE1B-7B497EA12856}" destId="{D83FF7BB-DB87-4E02-9529-48333ABA2426}" srcOrd="1" destOrd="0" parTransId="{8FCA16EF-E22A-48FD-B44F-9683A1DD3844}" sibTransId="{DBFE0AAF-FA0E-4076-BB75-9A9A9B9AA00F}"/>
    <dgm:cxn modelId="{B0B083C6-642D-43C6-A87F-1491FC104692}" srcId="{D842F51B-3E12-4A86-AE1B-7B497EA12856}" destId="{292B96B5-9397-4551-8F24-AED3594943F3}" srcOrd="8" destOrd="0" parTransId="{ED7EC8EC-0DB9-4AE0-A440-58748C3D501C}" sibTransId="{9538D83D-1A00-4BA7-9F43-76566CE680AB}"/>
    <dgm:cxn modelId="{A4ACC483-F561-4776-9D33-4C0B0E50779C}" type="presOf" srcId="{6C1AD5F0-A030-4C81-803C-7D02537A9555}" destId="{5904415E-D90E-4FF2-AD98-B5B5789B8D80}" srcOrd="0" destOrd="0" presId="urn:microsoft.com/office/officeart/2008/layout/PictureStrips"/>
    <dgm:cxn modelId="{C2786F90-538F-4F06-B5B8-4BF3FE3382A4}" type="presOf" srcId="{3C5B6D4C-159C-44A7-BA75-2333E52EFBD2}" destId="{98BDFE4F-A200-4C34-8EFE-93425D0CC2ED}" srcOrd="0" destOrd="0" presId="urn:microsoft.com/office/officeart/2008/layout/PictureStrips"/>
    <dgm:cxn modelId="{CE621B92-FCDE-4A5E-B144-6C0D47497425}" type="presOf" srcId="{291B8814-CF9D-4B78-9883-1ADC1D2F42CE}" destId="{0979797F-B9A0-4F72-95F6-CFF6A878B578}" srcOrd="0" destOrd="0" presId="urn:microsoft.com/office/officeart/2008/layout/PictureStrips"/>
    <dgm:cxn modelId="{78B9AD90-F5BE-4E1E-9427-2D4E1499970A}" srcId="{D842F51B-3E12-4A86-AE1B-7B497EA12856}" destId="{291B8814-CF9D-4B78-9883-1ADC1D2F42CE}" srcOrd="15" destOrd="0" parTransId="{6629AF24-8780-4A7E-AC70-F15D487C6784}" sibTransId="{12CDE5EF-3DD2-4A58-8CFF-8AB724833CAE}"/>
    <dgm:cxn modelId="{6F4337A5-BC59-45E5-B3C5-A66F357B5424}" srcId="{D842F51B-3E12-4A86-AE1B-7B497EA12856}" destId="{13E97CBC-C331-4955-8F08-E1C0165CE846}" srcOrd="10" destOrd="0" parTransId="{B16DD43E-8F65-4DA5-8F0D-67A3B2176738}" sibTransId="{3B9C4A44-65E7-4EEF-B78B-A3429D6F21A7}"/>
    <dgm:cxn modelId="{5B2152F3-7E35-4CC5-AD0E-9C38DE5BB41A}" srcId="{D842F51B-3E12-4A86-AE1B-7B497EA12856}" destId="{F8231BFC-12E5-464A-ACAF-C4196754959E}" srcOrd="19" destOrd="0" parTransId="{75786BCE-3DBA-4161-932A-117767C38FD2}" sibTransId="{CCFC8706-A3EE-4C8E-BBB1-6C8F639856A6}"/>
    <dgm:cxn modelId="{105895F4-CDE3-414F-B280-77CE4A7DFC8C}" srcId="{D842F51B-3E12-4A86-AE1B-7B497EA12856}" destId="{3F93FFF7-5183-4DD9-825F-1F4A913052EF}" srcOrd="11" destOrd="0" parTransId="{D5F9031E-8BF8-499C-8120-1F297FAB7ABB}" sibTransId="{914508C1-F56A-4B7B-9D85-975449C9681A}"/>
    <dgm:cxn modelId="{419AAA02-4F52-4A8C-A08F-95B093B46893}" srcId="{D842F51B-3E12-4A86-AE1B-7B497EA12856}" destId="{75EC67D6-A045-4E04-B91D-3F32EFAC710D}" srcOrd="18" destOrd="0" parTransId="{E28BCD53-694D-42D7-BD5F-3C83E8E7D514}" sibTransId="{9AACFF7F-D04F-4F38-B5FA-63DA81FDC1A0}"/>
    <dgm:cxn modelId="{56D260E8-6785-4158-A746-2F5F46A8055D}" type="presOf" srcId="{4AFBBA96-364B-4A08-A46E-FE58A78537AA}" destId="{77AA7C05-020C-4E7B-8B5A-F12B8A1CC7DF}" srcOrd="0" destOrd="0" presId="urn:microsoft.com/office/officeart/2008/layout/PictureStrips"/>
    <dgm:cxn modelId="{5F7C4333-1313-4D9F-B726-0AB4AE601B88}" srcId="{D842F51B-3E12-4A86-AE1B-7B497EA12856}" destId="{16A9FA87-7B0C-4F6D-A203-B78E6949DF44}" srcOrd="17" destOrd="0" parTransId="{5C3B9142-B411-43C4-BB3E-352DA95633F7}" sibTransId="{7AEC1ED0-44C3-4E30-8E0F-DA3827E4E2C2}"/>
    <dgm:cxn modelId="{1E3D7A31-322F-4771-8101-5257B76C57F2}" srcId="{D842F51B-3E12-4A86-AE1B-7B497EA12856}" destId="{7A5110D3-F864-407F-9E4F-E33AE6E6E619}" srcOrd="7" destOrd="0" parTransId="{5AECA842-18EC-4764-BD25-B75DEDEDDC15}" sibTransId="{DAE3B49D-40B3-403E-823A-861D47F866D4}"/>
    <dgm:cxn modelId="{5145E166-B7F4-4CCF-8882-DA63CDD44858}" type="presOf" srcId="{F8231BFC-12E5-464A-ACAF-C4196754959E}" destId="{7F53F0E5-36DF-4790-B0D6-A0052EA40AE8}" srcOrd="0" destOrd="0" presId="urn:microsoft.com/office/officeart/2008/layout/PictureStrips"/>
    <dgm:cxn modelId="{B6F68328-9283-4FD8-9E82-1EF3BF4A4D8B}" srcId="{D842F51B-3E12-4A86-AE1B-7B497EA12856}" destId="{D2087FDD-E002-4F66-91A1-5B8B831F30BD}" srcOrd="12" destOrd="0" parTransId="{B9D73A81-99D6-4E7C-9782-C9357062EFB0}" sibTransId="{D72F14DA-CF65-4582-9CCC-25BA0C1398C8}"/>
    <dgm:cxn modelId="{4122B59B-3FA7-4A54-958B-CAB8BCD73513}" type="presOf" srcId="{9A53114E-2835-4237-A19A-7B22C50D21E0}" destId="{EF83F4AD-285E-4D57-A985-9FA90AB5EDFA}" srcOrd="0" destOrd="0" presId="urn:microsoft.com/office/officeart/2008/layout/PictureStrips"/>
    <dgm:cxn modelId="{AA1552A0-34FC-4FB8-B74F-6CCAEAE3A953}" srcId="{D842F51B-3E12-4A86-AE1B-7B497EA12856}" destId="{673F438E-72BC-4B8A-942F-6704B19B6A5F}" srcOrd="2" destOrd="0" parTransId="{A06B028B-7789-4C52-A203-D5EC7F573BC9}" sibTransId="{4AE4C987-A935-4308-B4E9-3FD8C040589E}"/>
    <dgm:cxn modelId="{FFF2FB42-3BCA-4A3D-BD4F-EBD428BE9641}" srcId="{D842F51B-3E12-4A86-AE1B-7B497EA12856}" destId="{9A53114E-2835-4237-A19A-7B22C50D21E0}" srcOrd="14" destOrd="0" parTransId="{92BA37B9-7D81-49CF-BE90-4726F709D3CA}" sibTransId="{46947DFE-2624-41C5-A4FA-BDD02C0EDA19}"/>
    <dgm:cxn modelId="{99F5AD4D-A599-4C40-842A-4462AD1944E9}" type="presOf" srcId="{D2087FDD-E002-4F66-91A1-5B8B831F30BD}" destId="{1EFFE0BF-BC0E-42FD-8B9E-D1FA2E6BF73B}" srcOrd="0" destOrd="0" presId="urn:microsoft.com/office/officeart/2008/layout/PictureStrips"/>
    <dgm:cxn modelId="{DFA5C71D-A270-451C-860C-4216EC11DE61}" type="presOf" srcId="{BA220CAF-0A8E-4B04-92E3-308F8BDFFADA}" destId="{2A9078C8-3004-41C4-AF4C-D1741EFBD304}" srcOrd="0" destOrd="0" presId="urn:microsoft.com/office/officeart/2008/layout/PictureStrips"/>
    <dgm:cxn modelId="{DBD9C090-1B45-4C9B-92D7-76ED06C9AADA}" type="presOf" srcId="{D4D422FC-C18E-4D6C-A1AD-037273E07048}" destId="{7521BACF-9CEC-4F75-9DB1-17E804A6FF3F}" srcOrd="0" destOrd="0" presId="urn:microsoft.com/office/officeart/2008/layout/PictureStrips"/>
    <dgm:cxn modelId="{01CB4453-4FA0-485E-9B57-D6A59950D8B3}" type="presOf" srcId="{FEEB1E50-2CE5-4051-90C9-3572FB8EED14}" destId="{CBD02F81-4D3B-45B3-88FE-6E5F93B5FB14}" srcOrd="0" destOrd="0" presId="urn:microsoft.com/office/officeart/2008/layout/PictureStrips"/>
    <dgm:cxn modelId="{6FE5EC43-8161-498F-8DF3-3593D19A6939}" type="presOf" srcId="{90971A25-DEF5-4CD6-A4A5-F10F9517C59D}" destId="{CBEC1FBF-2026-46C9-929A-C3887EEF361D}" srcOrd="0" destOrd="0" presId="urn:microsoft.com/office/officeart/2008/layout/PictureStrips"/>
    <dgm:cxn modelId="{D293E0B5-E40D-4FAF-ABC9-B2BBFD262DCE}" type="presOf" srcId="{D83FF7BB-DB87-4E02-9529-48333ABA2426}" destId="{F9B930F8-A3DB-4C94-8A42-58D9DD6476FF}" srcOrd="0" destOrd="0" presId="urn:microsoft.com/office/officeart/2008/layout/PictureStrips"/>
    <dgm:cxn modelId="{2C76DCE5-C36B-46DF-AC4C-0433ABADB58F}" type="presParOf" srcId="{8BB181B7-F4C3-4683-8D2D-6358BF1279CC}" destId="{54D98854-C805-4446-BB41-271D120E01EA}" srcOrd="0" destOrd="0" presId="urn:microsoft.com/office/officeart/2008/layout/PictureStrips"/>
    <dgm:cxn modelId="{C660E096-85EA-46F0-A079-6466507594D4}" type="presParOf" srcId="{54D98854-C805-4446-BB41-271D120E01EA}" destId="{98BDFE4F-A200-4C34-8EFE-93425D0CC2ED}" srcOrd="0" destOrd="0" presId="urn:microsoft.com/office/officeart/2008/layout/PictureStrips"/>
    <dgm:cxn modelId="{7E007B33-AAAD-43C3-B40D-D9DACDB04687}" type="presParOf" srcId="{54D98854-C805-4446-BB41-271D120E01EA}" destId="{AD7C9CF1-0A5E-4824-86AE-007F0FFB9C28}" srcOrd="1" destOrd="0" presId="urn:microsoft.com/office/officeart/2008/layout/PictureStrips"/>
    <dgm:cxn modelId="{61183D4C-B859-42B4-AFEF-92170279ECFA}" type="presParOf" srcId="{8BB181B7-F4C3-4683-8D2D-6358BF1279CC}" destId="{8C5DE239-96E8-4CC1-A855-3DA45DC098D5}" srcOrd="1" destOrd="0" presId="urn:microsoft.com/office/officeart/2008/layout/PictureStrips"/>
    <dgm:cxn modelId="{92D2B2CD-3B7A-4D7D-A7FF-3C116F8743FF}" type="presParOf" srcId="{8BB181B7-F4C3-4683-8D2D-6358BF1279CC}" destId="{11C66FF0-EEF4-4A9D-9F5D-8C775B0EC2DB}" srcOrd="2" destOrd="0" presId="urn:microsoft.com/office/officeart/2008/layout/PictureStrips"/>
    <dgm:cxn modelId="{5B7E1FAA-D5FB-4119-A68E-4F2C62C02111}" type="presParOf" srcId="{11C66FF0-EEF4-4A9D-9F5D-8C775B0EC2DB}" destId="{F9B930F8-A3DB-4C94-8A42-58D9DD6476FF}" srcOrd="0" destOrd="0" presId="urn:microsoft.com/office/officeart/2008/layout/PictureStrips"/>
    <dgm:cxn modelId="{5CA0F6FB-9FF7-4517-80C4-EA35EE116ED0}" type="presParOf" srcId="{11C66FF0-EEF4-4A9D-9F5D-8C775B0EC2DB}" destId="{5FAFA75A-0355-4F39-B524-1A75A38AE2AE}" srcOrd="1" destOrd="0" presId="urn:microsoft.com/office/officeart/2008/layout/PictureStrips"/>
    <dgm:cxn modelId="{4A373889-0683-48B7-A9BC-0A2198D82A97}" type="presParOf" srcId="{8BB181B7-F4C3-4683-8D2D-6358BF1279CC}" destId="{A188CFEC-7FB2-4609-B7E7-74C748ECFC76}" srcOrd="3" destOrd="0" presId="urn:microsoft.com/office/officeart/2008/layout/PictureStrips"/>
    <dgm:cxn modelId="{420ED59E-ECAB-4A33-8267-D1BB7F5695B4}" type="presParOf" srcId="{8BB181B7-F4C3-4683-8D2D-6358BF1279CC}" destId="{D948F042-AC60-4F74-AF1B-65E74E5A4929}" srcOrd="4" destOrd="0" presId="urn:microsoft.com/office/officeart/2008/layout/PictureStrips"/>
    <dgm:cxn modelId="{F76C07D0-2DAE-4AC0-A4C8-CB06D552795E}" type="presParOf" srcId="{D948F042-AC60-4F74-AF1B-65E74E5A4929}" destId="{C49A9D2E-38F6-4744-8A6A-0AC5A9D419A2}" srcOrd="0" destOrd="0" presId="urn:microsoft.com/office/officeart/2008/layout/PictureStrips"/>
    <dgm:cxn modelId="{4F8EFF31-BBAC-47C4-A4E3-2CC34D6809EB}" type="presParOf" srcId="{D948F042-AC60-4F74-AF1B-65E74E5A4929}" destId="{46F4B404-5353-4B51-B0BE-AF1C714BDEEA}" srcOrd="1" destOrd="0" presId="urn:microsoft.com/office/officeart/2008/layout/PictureStrips"/>
    <dgm:cxn modelId="{440375A6-A32B-4DF1-BC4E-2EC5B1AEA711}" type="presParOf" srcId="{8BB181B7-F4C3-4683-8D2D-6358BF1279CC}" destId="{4DFCC53A-026E-48AA-A3DA-8200A5F3EA86}" srcOrd="5" destOrd="0" presId="urn:microsoft.com/office/officeart/2008/layout/PictureStrips"/>
    <dgm:cxn modelId="{CC0CF21C-1959-4BA0-85E8-0F575619C874}" type="presParOf" srcId="{8BB181B7-F4C3-4683-8D2D-6358BF1279CC}" destId="{A489476A-9AEA-438E-BBD4-A760C8D36647}" srcOrd="6" destOrd="0" presId="urn:microsoft.com/office/officeart/2008/layout/PictureStrips"/>
    <dgm:cxn modelId="{659D6404-03D8-4FAF-BD4E-6C023BB8C477}" type="presParOf" srcId="{A489476A-9AEA-438E-BBD4-A760C8D36647}" destId="{C3BCB5C4-1C0E-4840-917C-8D9BB71AD119}" srcOrd="0" destOrd="0" presId="urn:microsoft.com/office/officeart/2008/layout/PictureStrips"/>
    <dgm:cxn modelId="{0D3B387E-C9B3-4AFA-85BF-1B88CB444008}" type="presParOf" srcId="{A489476A-9AEA-438E-BBD4-A760C8D36647}" destId="{B01DE82D-C700-44AE-9C9B-EC966EB10D89}" srcOrd="1" destOrd="0" presId="urn:microsoft.com/office/officeart/2008/layout/PictureStrips"/>
    <dgm:cxn modelId="{1F33351A-8C5C-4712-8AC6-B774AF526997}" type="presParOf" srcId="{8BB181B7-F4C3-4683-8D2D-6358BF1279CC}" destId="{624D89FD-6903-415E-ACEF-37C391E0C020}" srcOrd="7" destOrd="0" presId="urn:microsoft.com/office/officeart/2008/layout/PictureStrips"/>
    <dgm:cxn modelId="{3883E312-23CC-4ED5-AC33-078FDD58EB53}" type="presParOf" srcId="{8BB181B7-F4C3-4683-8D2D-6358BF1279CC}" destId="{8AD70408-0F7A-4555-AC68-7055951900D5}" srcOrd="8" destOrd="0" presId="urn:microsoft.com/office/officeart/2008/layout/PictureStrips"/>
    <dgm:cxn modelId="{8E836DD5-4F1E-4A2D-A175-90C8D0BBA132}" type="presParOf" srcId="{8AD70408-0F7A-4555-AC68-7055951900D5}" destId="{77AA7C05-020C-4E7B-8B5A-F12B8A1CC7DF}" srcOrd="0" destOrd="0" presId="urn:microsoft.com/office/officeart/2008/layout/PictureStrips"/>
    <dgm:cxn modelId="{DED3E623-53F3-44C6-A34F-26FF131A7709}" type="presParOf" srcId="{8AD70408-0F7A-4555-AC68-7055951900D5}" destId="{1E4E3219-0375-46EF-A0BB-0CE96F898074}" srcOrd="1" destOrd="0" presId="urn:microsoft.com/office/officeart/2008/layout/PictureStrips"/>
    <dgm:cxn modelId="{19949451-B0D8-467A-8AE1-CE0F7179B7BB}" type="presParOf" srcId="{8BB181B7-F4C3-4683-8D2D-6358BF1279CC}" destId="{DF76F180-E4E6-4B76-929F-E74B22B39AA1}" srcOrd="9" destOrd="0" presId="urn:microsoft.com/office/officeart/2008/layout/PictureStrips"/>
    <dgm:cxn modelId="{37E0967D-38A6-4E7E-80AF-8A69B22E80BD}" type="presParOf" srcId="{8BB181B7-F4C3-4683-8D2D-6358BF1279CC}" destId="{7C2F3E46-6A49-43D4-B031-F9E935705F5B}" srcOrd="10" destOrd="0" presId="urn:microsoft.com/office/officeart/2008/layout/PictureStrips"/>
    <dgm:cxn modelId="{D2ADF974-EA4D-4F77-AE28-BB5E703A21D6}" type="presParOf" srcId="{7C2F3E46-6A49-43D4-B031-F9E935705F5B}" destId="{5904415E-D90E-4FF2-AD98-B5B5789B8D80}" srcOrd="0" destOrd="0" presId="urn:microsoft.com/office/officeart/2008/layout/PictureStrips"/>
    <dgm:cxn modelId="{C1C55D07-4FA9-4291-A4E9-1626B4940EBD}" type="presParOf" srcId="{7C2F3E46-6A49-43D4-B031-F9E935705F5B}" destId="{BFAF3ADC-EC27-4761-B0C8-36F9C13A2388}" srcOrd="1" destOrd="0" presId="urn:microsoft.com/office/officeart/2008/layout/PictureStrips"/>
    <dgm:cxn modelId="{5FCF866D-3088-4387-9801-05EBDEBAB9BB}" type="presParOf" srcId="{8BB181B7-F4C3-4683-8D2D-6358BF1279CC}" destId="{7B774967-A439-4CED-B6DC-7A3EA21B1532}" srcOrd="11" destOrd="0" presId="urn:microsoft.com/office/officeart/2008/layout/PictureStrips"/>
    <dgm:cxn modelId="{94B856FA-4675-4479-89C8-D901A5E84314}" type="presParOf" srcId="{8BB181B7-F4C3-4683-8D2D-6358BF1279CC}" destId="{FB116543-626F-4771-83C5-FD2CA1727FDC}" srcOrd="12" destOrd="0" presId="urn:microsoft.com/office/officeart/2008/layout/PictureStrips"/>
    <dgm:cxn modelId="{3DA0AD4B-8C26-4AE8-8E6B-5D7C60A45289}" type="presParOf" srcId="{FB116543-626F-4771-83C5-FD2CA1727FDC}" destId="{2A9078C8-3004-41C4-AF4C-D1741EFBD304}" srcOrd="0" destOrd="0" presId="urn:microsoft.com/office/officeart/2008/layout/PictureStrips"/>
    <dgm:cxn modelId="{6CDF6D61-F5C7-4122-8C13-C055B2C3403A}" type="presParOf" srcId="{FB116543-626F-4771-83C5-FD2CA1727FDC}" destId="{492FB6A4-5CF2-4E3F-9495-6C62B4CBAA66}" srcOrd="1" destOrd="0" presId="urn:microsoft.com/office/officeart/2008/layout/PictureStrips"/>
    <dgm:cxn modelId="{A405CC2F-94FF-49B6-A31F-CE0E6C788BFC}" type="presParOf" srcId="{8BB181B7-F4C3-4683-8D2D-6358BF1279CC}" destId="{2294F957-4CAC-4B62-8B66-A327DE4065D0}" srcOrd="13" destOrd="0" presId="urn:microsoft.com/office/officeart/2008/layout/PictureStrips"/>
    <dgm:cxn modelId="{D578294B-3985-4302-8C88-F1E55FFA1E88}" type="presParOf" srcId="{8BB181B7-F4C3-4683-8D2D-6358BF1279CC}" destId="{42E8881C-323E-4131-B7C2-5FBFEA77B94E}" srcOrd="14" destOrd="0" presId="urn:microsoft.com/office/officeart/2008/layout/PictureStrips"/>
    <dgm:cxn modelId="{E4E2E2DF-F3D6-447A-82BD-4D861C28FF3D}" type="presParOf" srcId="{42E8881C-323E-4131-B7C2-5FBFEA77B94E}" destId="{A7FA2CC4-12F9-4AC6-8697-2404094AEF8E}" srcOrd="0" destOrd="0" presId="urn:microsoft.com/office/officeart/2008/layout/PictureStrips"/>
    <dgm:cxn modelId="{9FC0BA00-847C-4F39-AA8E-F90AF00ACDCF}" type="presParOf" srcId="{42E8881C-323E-4131-B7C2-5FBFEA77B94E}" destId="{BB9B1CDD-4F06-493F-8E33-69ADB1942C52}" srcOrd="1" destOrd="0" presId="urn:microsoft.com/office/officeart/2008/layout/PictureStrips"/>
    <dgm:cxn modelId="{56DD6F9F-4324-4AFD-8C78-56BAC6E52C13}" type="presParOf" srcId="{8BB181B7-F4C3-4683-8D2D-6358BF1279CC}" destId="{8D5FCC34-1A42-4B55-8827-4F3710CE51C6}" srcOrd="15" destOrd="0" presId="urn:microsoft.com/office/officeart/2008/layout/PictureStrips"/>
    <dgm:cxn modelId="{332EB954-2FDF-42CE-9760-1F942A4719CA}" type="presParOf" srcId="{8BB181B7-F4C3-4683-8D2D-6358BF1279CC}" destId="{50EBE238-EADE-4595-9529-1B78A33738AF}" srcOrd="16" destOrd="0" presId="urn:microsoft.com/office/officeart/2008/layout/PictureStrips"/>
    <dgm:cxn modelId="{2F8D71B0-6E07-462E-A05B-5BED32A1B945}" type="presParOf" srcId="{50EBE238-EADE-4595-9529-1B78A33738AF}" destId="{F840FADA-0145-408C-AEB3-2EF912576D82}" srcOrd="0" destOrd="0" presId="urn:microsoft.com/office/officeart/2008/layout/PictureStrips"/>
    <dgm:cxn modelId="{B68E7447-6950-4238-B83C-064E7467DABF}" type="presParOf" srcId="{50EBE238-EADE-4595-9529-1B78A33738AF}" destId="{1C0FC90B-C95E-4B53-8815-6A5F581F9079}" srcOrd="1" destOrd="0" presId="urn:microsoft.com/office/officeart/2008/layout/PictureStrips"/>
    <dgm:cxn modelId="{34C72AEE-270A-474A-A8E5-BD1094D4721F}" type="presParOf" srcId="{8BB181B7-F4C3-4683-8D2D-6358BF1279CC}" destId="{EA986E72-B175-4FFB-B200-D83EF5CC4D95}" srcOrd="17" destOrd="0" presId="urn:microsoft.com/office/officeart/2008/layout/PictureStrips"/>
    <dgm:cxn modelId="{AEE9F90F-F290-451A-8BDB-7D2312BFA6FE}" type="presParOf" srcId="{8BB181B7-F4C3-4683-8D2D-6358BF1279CC}" destId="{A6613232-2FA4-4831-91A3-4BE8A8EC5F3A}" srcOrd="18" destOrd="0" presId="urn:microsoft.com/office/officeart/2008/layout/PictureStrips"/>
    <dgm:cxn modelId="{48E31C5D-8F42-4EF3-BFC0-4D778714F591}" type="presParOf" srcId="{A6613232-2FA4-4831-91A3-4BE8A8EC5F3A}" destId="{CBD02F81-4D3B-45B3-88FE-6E5F93B5FB14}" srcOrd="0" destOrd="0" presId="urn:microsoft.com/office/officeart/2008/layout/PictureStrips"/>
    <dgm:cxn modelId="{56D84809-0881-404D-A820-3EDDA67D0446}" type="presParOf" srcId="{A6613232-2FA4-4831-91A3-4BE8A8EC5F3A}" destId="{DA4E8AF9-8FC3-4431-ADAE-F9EE31542A19}" srcOrd="1" destOrd="0" presId="urn:microsoft.com/office/officeart/2008/layout/PictureStrips"/>
    <dgm:cxn modelId="{AE170AD7-FF10-494A-83B8-6DB4ED202483}" type="presParOf" srcId="{8BB181B7-F4C3-4683-8D2D-6358BF1279CC}" destId="{DE6AB085-66DA-4072-8D04-341363F8276B}" srcOrd="19" destOrd="0" presId="urn:microsoft.com/office/officeart/2008/layout/PictureStrips"/>
    <dgm:cxn modelId="{F517008B-75ED-4F1D-ADEE-4D9BD99C8964}" type="presParOf" srcId="{8BB181B7-F4C3-4683-8D2D-6358BF1279CC}" destId="{58228348-1CC0-46B2-A6EB-8FF8CC0B36E5}" srcOrd="20" destOrd="0" presId="urn:microsoft.com/office/officeart/2008/layout/PictureStrips"/>
    <dgm:cxn modelId="{CBF87495-F662-4AF2-9321-28BEF25A9651}" type="presParOf" srcId="{58228348-1CC0-46B2-A6EB-8FF8CC0B36E5}" destId="{5855B5AC-92ED-4697-9725-C8D20837F20E}" srcOrd="0" destOrd="0" presId="urn:microsoft.com/office/officeart/2008/layout/PictureStrips"/>
    <dgm:cxn modelId="{99821DC2-2576-42D2-BD06-670802EE8B27}" type="presParOf" srcId="{58228348-1CC0-46B2-A6EB-8FF8CC0B36E5}" destId="{B3FAED60-BDD9-4BF3-BD3E-6C50F3A43AC3}" srcOrd="1" destOrd="0" presId="urn:microsoft.com/office/officeart/2008/layout/PictureStrips"/>
    <dgm:cxn modelId="{11EF4473-2F74-4144-BF6C-591A01AC9178}" type="presParOf" srcId="{8BB181B7-F4C3-4683-8D2D-6358BF1279CC}" destId="{40C206B6-CD3D-4178-8E8F-75B7F21CE9A4}" srcOrd="21" destOrd="0" presId="urn:microsoft.com/office/officeart/2008/layout/PictureStrips"/>
    <dgm:cxn modelId="{D4A9FD9A-1749-4867-AC38-11492F220454}" type="presParOf" srcId="{8BB181B7-F4C3-4683-8D2D-6358BF1279CC}" destId="{7E4BC379-B0E4-4531-95B8-760E6A834683}" srcOrd="22" destOrd="0" presId="urn:microsoft.com/office/officeart/2008/layout/PictureStrips"/>
    <dgm:cxn modelId="{2CDCA5DC-3EBC-4B54-B425-DFCDAAC60C5C}" type="presParOf" srcId="{7E4BC379-B0E4-4531-95B8-760E6A834683}" destId="{46819869-CE60-4694-AFA2-CF81BB115E35}" srcOrd="0" destOrd="0" presId="urn:microsoft.com/office/officeart/2008/layout/PictureStrips"/>
    <dgm:cxn modelId="{E33BC062-A0EB-4CD0-89F8-E8EC87FCAE6D}" type="presParOf" srcId="{7E4BC379-B0E4-4531-95B8-760E6A834683}" destId="{57040175-8C7D-4FF3-B7BB-28E5156381F8}" srcOrd="1" destOrd="0" presId="urn:microsoft.com/office/officeart/2008/layout/PictureStrips"/>
    <dgm:cxn modelId="{3081E5ED-C1C4-47E8-BB4D-7AC5A2561EC4}" type="presParOf" srcId="{8BB181B7-F4C3-4683-8D2D-6358BF1279CC}" destId="{946027A9-864F-42AE-8969-8E84D90A52CD}" srcOrd="23" destOrd="0" presId="urn:microsoft.com/office/officeart/2008/layout/PictureStrips"/>
    <dgm:cxn modelId="{CC9CA20F-091A-4702-8D55-4265477D9C72}" type="presParOf" srcId="{8BB181B7-F4C3-4683-8D2D-6358BF1279CC}" destId="{5FA1B194-90B9-456A-A022-51032C4CE9F6}" srcOrd="24" destOrd="0" presId="urn:microsoft.com/office/officeart/2008/layout/PictureStrips"/>
    <dgm:cxn modelId="{E3B04FBF-3FAE-4A5E-ACE8-7E401604BDE5}" type="presParOf" srcId="{5FA1B194-90B9-456A-A022-51032C4CE9F6}" destId="{1EFFE0BF-BC0E-42FD-8B9E-D1FA2E6BF73B}" srcOrd="0" destOrd="0" presId="urn:microsoft.com/office/officeart/2008/layout/PictureStrips"/>
    <dgm:cxn modelId="{C4630EBB-55DB-4731-BBF6-FB78E79579DA}" type="presParOf" srcId="{5FA1B194-90B9-456A-A022-51032C4CE9F6}" destId="{08A8B126-5C81-4A9C-BD58-E28E4844B68F}" srcOrd="1" destOrd="0" presId="urn:microsoft.com/office/officeart/2008/layout/PictureStrips"/>
    <dgm:cxn modelId="{91DE5CC4-96C7-4E1A-8BF4-6BB852148A7C}" type="presParOf" srcId="{8BB181B7-F4C3-4683-8D2D-6358BF1279CC}" destId="{E6D7C1B9-AD62-4C47-AF35-948831DB0D2E}" srcOrd="25" destOrd="0" presId="urn:microsoft.com/office/officeart/2008/layout/PictureStrips"/>
    <dgm:cxn modelId="{1A07EDFA-FC54-4861-9B96-11555B041FFD}" type="presParOf" srcId="{8BB181B7-F4C3-4683-8D2D-6358BF1279CC}" destId="{A9558282-8A93-4F9F-834B-1B2286367C4D}" srcOrd="26" destOrd="0" presId="urn:microsoft.com/office/officeart/2008/layout/PictureStrips"/>
    <dgm:cxn modelId="{75BB7D5A-7545-4102-A99B-59CC5AFC2380}" type="presParOf" srcId="{A9558282-8A93-4F9F-834B-1B2286367C4D}" destId="{CBEC1FBF-2026-46C9-929A-C3887EEF361D}" srcOrd="0" destOrd="0" presId="urn:microsoft.com/office/officeart/2008/layout/PictureStrips"/>
    <dgm:cxn modelId="{F2566260-A391-4259-9096-28D6217C43FF}" type="presParOf" srcId="{A9558282-8A93-4F9F-834B-1B2286367C4D}" destId="{9264F2AA-1CD4-4E1C-B7A4-1D6B1CF90318}" srcOrd="1" destOrd="0" presId="urn:microsoft.com/office/officeart/2008/layout/PictureStrips"/>
    <dgm:cxn modelId="{DA1F2CF5-141D-4695-853D-E7D785065D60}" type="presParOf" srcId="{8BB181B7-F4C3-4683-8D2D-6358BF1279CC}" destId="{2DE8FD0E-29B4-481F-A0C5-715B9A401F5C}" srcOrd="27" destOrd="0" presId="urn:microsoft.com/office/officeart/2008/layout/PictureStrips"/>
    <dgm:cxn modelId="{421309DA-A9F4-4E7B-9913-458A430B38FA}" type="presParOf" srcId="{8BB181B7-F4C3-4683-8D2D-6358BF1279CC}" destId="{A43CD9E5-BA61-43B8-8409-EFBD7ECFF93B}" srcOrd="28" destOrd="0" presId="urn:microsoft.com/office/officeart/2008/layout/PictureStrips"/>
    <dgm:cxn modelId="{BB88B59E-5194-4E0F-813D-397CF55DD3C4}" type="presParOf" srcId="{A43CD9E5-BA61-43B8-8409-EFBD7ECFF93B}" destId="{EF83F4AD-285E-4D57-A985-9FA90AB5EDFA}" srcOrd="0" destOrd="0" presId="urn:microsoft.com/office/officeart/2008/layout/PictureStrips"/>
    <dgm:cxn modelId="{8CD20CF3-4C11-4724-892C-7C598ABE7C1F}" type="presParOf" srcId="{A43CD9E5-BA61-43B8-8409-EFBD7ECFF93B}" destId="{571BC382-35D7-4226-AC30-7BE8A601C47A}" srcOrd="1" destOrd="0" presId="urn:microsoft.com/office/officeart/2008/layout/PictureStrips"/>
    <dgm:cxn modelId="{36721DB1-037F-4882-B56B-3FE43D20BBA6}" type="presParOf" srcId="{8BB181B7-F4C3-4683-8D2D-6358BF1279CC}" destId="{FAC0B0D7-2B30-473A-9400-E5A3C6AEA20B}" srcOrd="29" destOrd="0" presId="urn:microsoft.com/office/officeart/2008/layout/PictureStrips"/>
    <dgm:cxn modelId="{08181564-05F4-4467-A63C-993207798306}" type="presParOf" srcId="{8BB181B7-F4C3-4683-8D2D-6358BF1279CC}" destId="{497B3468-2190-4B9F-A2C9-6917ABA39098}" srcOrd="30" destOrd="0" presId="urn:microsoft.com/office/officeart/2008/layout/PictureStrips"/>
    <dgm:cxn modelId="{B01801AF-7886-4B90-A197-4494C27E8CAA}" type="presParOf" srcId="{497B3468-2190-4B9F-A2C9-6917ABA39098}" destId="{0979797F-B9A0-4F72-95F6-CFF6A878B578}" srcOrd="0" destOrd="0" presId="urn:microsoft.com/office/officeart/2008/layout/PictureStrips"/>
    <dgm:cxn modelId="{091743F3-74E9-4B95-AFA3-D00A16125B40}" type="presParOf" srcId="{497B3468-2190-4B9F-A2C9-6917ABA39098}" destId="{7BC2EA41-FE09-4991-831F-49AB68931E59}" srcOrd="1" destOrd="0" presId="urn:microsoft.com/office/officeart/2008/layout/PictureStrips"/>
    <dgm:cxn modelId="{C72789E8-268B-4C4B-B134-F5F49452117B}" type="presParOf" srcId="{8BB181B7-F4C3-4683-8D2D-6358BF1279CC}" destId="{DD691F54-4EB1-435A-A9A7-0D6DC7F1ABB7}" srcOrd="31" destOrd="0" presId="urn:microsoft.com/office/officeart/2008/layout/PictureStrips"/>
    <dgm:cxn modelId="{6CEC86E5-55B6-4346-AA5E-A63B3A0431A2}" type="presParOf" srcId="{8BB181B7-F4C3-4683-8D2D-6358BF1279CC}" destId="{EC6E88D4-ABAF-4F32-895A-2806A65BCB49}" srcOrd="32" destOrd="0" presId="urn:microsoft.com/office/officeart/2008/layout/PictureStrips"/>
    <dgm:cxn modelId="{74FD6BB2-0362-4241-A482-DFB30567CF5F}" type="presParOf" srcId="{EC6E88D4-ABAF-4F32-895A-2806A65BCB49}" destId="{7521BACF-9CEC-4F75-9DB1-17E804A6FF3F}" srcOrd="0" destOrd="0" presId="urn:microsoft.com/office/officeart/2008/layout/PictureStrips"/>
    <dgm:cxn modelId="{8B0C8737-7C13-4FA2-98A0-5EC093363130}" type="presParOf" srcId="{EC6E88D4-ABAF-4F32-895A-2806A65BCB49}" destId="{37D5DF71-3E0C-4784-BF6D-B5D6723AAB08}" srcOrd="1" destOrd="0" presId="urn:microsoft.com/office/officeart/2008/layout/PictureStrips"/>
    <dgm:cxn modelId="{783C9283-48E8-4DF2-9A66-C879D1034A1A}" type="presParOf" srcId="{8BB181B7-F4C3-4683-8D2D-6358BF1279CC}" destId="{20C62D01-1FA8-40A5-930E-622C6F8958A4}" srcOrd="33" destOrd="0" presId="urn:microsoft.com/office/officeart/2008/layout/PictureStrips"/>
    <dgm:cxn modelId="{0F32D7AE-6799-4340-B7CC-6AFF20CB9977}" type="presParOf" srcId="{8BB181B7-F4C3-4683-8D2D-6358BF1279CC}" destId="{7CE1E091-D018-4BBE-BAF1-B3EF32751BAB}" srcOrd="34" destOrd="0" presId="urn:microsoft.com/office/officeart/2008/layout/PictureStrips"/>
    <dgm:cxn modelId="{EAFE4031-8218-4291-A25E-84E296DC0F67}" type="presParOf" srcId="{7CE1E091-D018-4BBE-BAF1-B3EF32751BAB}" destId="{A3E00110-0D55-4962-920E-CE98D06B0855}" srcOrd="0" destOrd="0" presId="urn:microsoft.com/office/officeart/2008/layout/PictureStrips"/>
    <dgm:cxn modelId="{20A2B21D-914A-4644-91CA-A553719CDA32}" type="presParOf" srcId="{7CE1E091-D018-4BBE-BAF1-B3EF32751BAB}" destId="{36B847A4-1DC2-4BF6-B338-4317EB69768A}" srcOrd="1" destOrd="0" presId="urn:microsoft.com/office/officeart/2008/layout/PictureStrips"/>
    <dgm:cxn modelId="{8340B9BE-FF0B-4729-A400-41491C619CBB}" type="presParOf" srcId="{8BB181B7-F4C3-4683-8D2D-6358BF1279CC}" destId="{CD4B478E-F619-4789-89E9-EFF5FFF2CCF2}" srcOrd="35" destOrd="0" presId="urn:microsoft.com/office/officeart/2008/layout/PictureStrips"/>
    <dgm:cxn modelId="{B77850B7-6CB7-486C-B47A-CB55144B6637}" type="presParOf" srcId="{8BB181B7-F4C3-4683-8D2D-6358BF1279CC}" destId="{38822B03-2120-45DB-BD8F-D314AA6989EB}" srcOrd="36" destOrd="0" presId="urn:microsoft.com/office/officeart/2008/layout/PictureStrips"/>
    <dgm:cxn modelId="{52D3C550-E0C8-47F2-8279-737733FCEDC2}" type="presParOf" srcId="{38822B03-2120-45DB-BD8F-D314AA6989EB}" destId="{16DFD20B-1311-402E-9AD3-DAB446DB9D7E}" srcOrd="0" destOrd="0" presId="urn:microsoft.com/office/officeart/2008/layout/PictureStrips"/>
    <dgm:cxn modelId="{4C3D26BD-448C-4C91-BA6E-FCA0E9EA4103}" type="presParOf" srcId="{38822B03-2120-45DB-BD8F-D314AA6989EB}" destId="{D498ED3E-75DE-4FDC-A21C-58176CF1FCDA}" srcOrd="1" destOrd="0" presId="urn:microsoft.com/office/officeart/2008/layout/PictureStrips"/>
    <dgm:cxn modelId="{70675BB3-FA4D-45E4-918C-636B2FD04250}" type="presParOf" srcId="{8BB181B7-F4C3-4683-8D2D-6358BF1279CC}" destId="{71A78D31-53AB-4B78-9051-5A8D0AC9CA76}" srcOrd="37" destOrd="0" presId="urn:microsoft.com/office/officeart/2008/layout/PictureStrips"/>
    <dgm:cxn modelId="{429A2B4C-83B2-41C8-8280-083FAAB7AAEB}" type="presParOf" srcId="{8BB181B7-F4C3-4683-8D2D-6358BF1279CC}" destId="{F5407F80-71F1-4373-A322-230E4684C461}" srcOrd="38" destOrd="0" presId="urn:microsoft.com/office/officeart/2008/layout/PictureStrips"/>
    <dgm:cxn modelId="{8C66C9F6-2A96-4984-932D-F4D66288D00D}" type="presParOf" srcId="{F5407F80-71F1-4373-A322-230E4684C461}" destId="{7F53F0E5-36DF-4790-B0D6-A0052EA40AE8}" srcOrd="0" destOrd="0" presId="urn:microsoft.com/office/officeart/2008/layout/PictureStrips"/>
    <dgm:cxn modelId="{86D69A89-1FEE-4432-924C-E42571FAC7B6}" type="presParOf" srcId="{F5407F80-71F1-4373-A322-230E4684C461}" destId="{FC2FCB33-4F67-494B-AFA8-744EB0CF0AA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42F51B-3E12-4A86-AE1B-7B497EA12856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C5B6D4C-159C-44A7-BA75-2333E52EFBD2}">
      <dgm:prSet custT="1"/>
      <dgm:spPr/>
      <dgm:t>
        <a:bodyPr/>
        <a:lstStyle/>
        <a:p>
          <a:pPr algn="l"/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Психологический тренинг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D19198-3DD2-4269-8285-ADE78FAE8EA3}" type="parTrans" cxnId="{AA5D16C1-693C-413C-8682-B094A2C9F55B}">
      <dgm:prSet/>
      <dgm:spPr/>
      <dgm:t>
        <a:bodyPr/>
        <a:lstStyle/>
        <a:p>
          <a:endParaRPr lang="ru-RU"/>
        </a:p>
      </dgm:t>
    </dgm:pt>
    <dgm:pt modelId="{0577C881-F47D-4D61-94F8-EFD35AE6BC72}" type="sibTrans" cxnId="{AA5D16C1-693C-413C-8682-B094A2C9F55B}">
      <dgm:prSet/>
      <dgm:spPr/>
      <dgm:t>
        <a:bodyPr/>
        <a:lstStyle/>
        <a:p>
          <a:endParaRPr lang="ru-RU"/>
        </a:p>
      </dgm:t>
    </dgm:pt>
    <dgm:pt modelId="{D83FF7BB-DB87-4E02-9529-48333ABA2426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Графический диктант.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FE0AAF-FA0E-4076-BB75-9A9A9B9AA00F}" type="sibTrans" cxnId="{2E5ABBC3-FCB0-4B04-8D22-B0F8B451ED18}">
      <dgm:prSet/>
      <dgm:spPr/>
      <dgm:t>
        <a:bodyPr/>
        <a:lstStyle/>
        <a:p>
          <a:endParaRPr lang="ru-RU"/>
        </a:p>
      </dgm:t>
    </dgm:pt>
    <dgm:pt modelId="{8FCA16EF-E22A-48FD-B44F-9683A1DD3844}" type="parTrans" cxnId="{2E5ABBC3-FCB0-4B04-8D22-B0F8B451ED18}">
      <dgm:prSet/>
      <dgm:spPr/>
      <dgm:t>
        <a:bodyPr/>
        <a:lstStyle/>
        <a:p>
          <a:endParaRPr lang="ru-RU"/>
        </a:p>
      </dgm:t>
    </dgm:pt>
    <dgm:pt modelId="{673F438E-72BC-4B8A-942F-6704B19B6A5F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"Да-нет"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E4C987-A935-4308-B4E9-3FD8C040589E}" type="sibTrans" cxnId="{AA1552A0-34FC-4FB8-B74F-6CCAEAE3A953}">
      <dgm:prSet/>
      <dgm:spPr/>
      <dgm:t>
        <a:bodyPr/>
        <a:lstStyle/>
        <a:p>
          <a:endParaRPr lang="ru-RU"/>
        </a:p>
      </dgm:t>
    </dgm:pt>
    <dgm:pt modelId="{A06B028B-7789-4C52-A203-D5EC7F573BC9}" type="parTrans" cxnId="{AA1552A0-34FC-4FB8-B74F-6CCAEAE3A953}">
      <dgm:prSet/>
      <dgm:spPr/>
      <dgm:t>
        <a:bodyPr/>
        <a:lstStyle/>
        <a:p>
          <a:endParaRPr lang="ru-RU"/>
        </a:p>
      </dgm:t>
    </dgm:pt>
    <dgm:pt modelId="{8B110376-1BCD-4A64-9500-B54BB2D14F84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Рифмованное начало урока.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41FF8B-7355-457C-A93A-794C796173F1}" type="sibTrans" cxnId="{D80A251D-BAA2-449E-B25A-2D0CC62CAEE1}">
      <dgm:prSet/>
      <dgm:spPr/>
      <dgm:t>
        <a:bodyPr/>
        <a:lstStyle/>
        <a:p>
          <a:endParaRPr lang="ru-RU"/>
        </a:p>
      </dgm:t>
    </dgm:pt>
    <dgm:pt modelId="{C17A3652-B405-4C9D-B4DF-0CEB5F8AA191}" type="parTrans" cxnId="{D80A251D-BAA2-449E-B25A-2D0CC62CAEE1}">
      <dgm:prSet/>
      <dgm:spPr/>
      <dgm:t>
        <a:bodyPr/>
        <a:lstStyle/>
        <a:p>
          <a:endParaRPr lang="ru-RU"/>
        </a:p>
      </dgm:t>
    </dgm:pt>
    <dgm:pt modelId="{6C1AD5F0-A030-4C81-803C-7D02537A9555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Цитирование высказываний известных людей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CF0D4B-8795-4D75-BFA1-8CA85D0F32CB}" type="sibTrans" cxnId="{2F2258D5-004F-49A1-89F2-BFF3613C927E}">
      <dgm:prSet/>
      <dgm:spPr/>
      <dgm:t>
        <a:bodyPr/>
        <a:lstStyle/>
        <a:p>
          <a:endParaRPr lang="ru-RU"/>
        </a:p>
      </dgm:t>
    </dgm:pt>
    <dgm:pt modelId="{DA7863DB-7E13-4A01-8909-88C5E1E709C0}" type="parTrans" cxnId="{2F2258D5-004F-49A1-89F2-BFF3613C927E}">
      <dgm:prSet/>
      <dgm:spPr/>
      <dgm:t>
        <a:bodyPr/>
        <a:lstStyle/>
        <a:p>
          <a:endParaRPr lang="ru-RU"/>
        </a:p>
      </dgm:t>
    </dgm:pt>
    <dgm:pt modelId="{BA220CAF-0A8E-4B04-92E3-308F8BDFFADA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Математический диктант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F6DB2F-B051-44E6-B1C9-71303CF6828B}" type="sibTrans" cxnId="{B87330CE-D491-489C-96F7-D733B1BD6CB0}">
      <dgm:prSet/>
      <dgm:spPr/>
      <dgm:t>
        <a:bodyPr/>
        <a:lstStyle/>
        <a:p>
          <a:endParaRPr lang="ru-RU"/>
        </a:p>
      </dgm:t>
    </dgm:pt>
    <dgm:pt modelId="{91E590CE-B201-478A-854E-F90D14D9F2B2}" type="parTrans" cxnId="{B87330CE-D491-489C-96F7-D733B1BD6CB0}">
      <dgm:prSet/>
      <dgm:spPr/>
      <dgm:t>
        <a:bodyPr/>
        <a:lstStyle/>
        <a:p>
          <a:endParaRPr lang="ru-RU"/>
        </a:p>
      </dgm:t>
    </dgm:pt>
    <dgm:pt modelId="{C6F8AA7F-EAB8-4A32-B3AF-3F29A6224AF4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Эстафета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32C4F1-0C70-4CA5-90AE-0F06136D2858}" type="parTrans" cxnId="{91DE3F5F-99B3-4465-96BE-D278A8710C32}">
      <dgm:prSet/>
      <dgm:spPr/>
      <dgm:t>
        <a:bodyPr/>
        <a:lstStyle/>
        <a:p>
          <a:endParaRPr lang="ru-RU"/>
        </a:p>
      </dgm:t>
    </dgm:pt>
    <dgm:pt modelId="{5FFD9ACD-3F23-4C7E-937E-1194DC53DCDE}" type="sibTrans" cxnId="{91DE3F5F-99B3-4465-96BE-D278A8710C32}">
      <dgm:prSet/>
      <dgm:spPr/>
      <dgm:t>
        <a:bodyPr/>
        <a:lstStyle/>
        <a:p>
          <a:endParaRPr lang="ru-RU"/>
        </a:p>
      </dgm:t>
    </dgm:pt>
    <dgm:pt modelId="{3CA0298E-7F4E-485C-A47B-67094665289E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Перестрелка;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7E297C-845C-463D-ACFE-8DD36BE444D3}" type="parTrans" cxnId="{53802AB7-2683-42BA-A00F-BC404BD54498}">
      <dgm:prSet/>
      <dgm:spPr/>
      <dgm:t>
        <a:bodyPr/>
        <a:lstStyle/>
        <a:p>
          <a:endParaRPr lang="ru-RU"/>
        </a:p>
      </dgm:t>
    </dgm:pt>
    <dgm:pt modelId="{B7466EFF-9977-4326-B71F-83604CFC587B}" type="sibTrans" cxnId="{53802AB7-2683-42BA-A00F-BC404BD54498}">
      <dgm:prSet/>
      <dgm:spPr/>
      <dgm:t>
        <a:bodyPr/>
        <a:lstStyle/>
        <a:p>
          <a:endParaRPr lang="ru-RU"/>
        </a:p>
      </dgm:t>
    </dgm:pt>
    <dgm:pt modelId="{F0083023-526A-4905-9EA3-F18A60B0623E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Лотерея (или Лото)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586762-F754-4EE4-85A9-11C7E2A62440}" type="parTrans" cxnId="{7320DB94-ED73-4EB4-8DEA-E5D121015F03}">
      <dgm:prSet/>
      <dgm:spPr/>
      <dgm:t>
        <a:bodyPr/>
        <a:lstStyle/>
        <a:p>
          <a:endParaRPr lang="ru-RU"/>
        </a:p>
      </dgm:t>
    </dgm:pt>
    <dgm:pt modelId="{FBB2BE2F-E69F-400C-B74A-280C3339E285}" type="sibTrans" cxnId="{7320DB94-ED73-4EB4-8DEA-E5D121015F03}">
      <dgm:prSet/>
      <dgm:spPr/>
      <dgm:t>
        <a:bodyPr/>
        <a:lstStyle/>
        <a:p>
          <a:endParaRPr lang="ru-RU"/>
        </a:p>
      </dgm:t>
    </dgm:pt>
    <dgm:pt modelId="{A177BEAA-0E35-4B15-BCDB-5C071DCE9563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Видеосюжет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76869E-6E06-45D0-BB4C-1B0C658F6AA7}" type="parTrans" cxnId="{70A51D16-9F04-4F35-B71C-90D5414D668B}">
      <dgm:prSet/>
      <dgm:spPr/>
      <dgm:t>
        <a:bodyPr/>
        <a:lstStyle/>
        <a:p>
          <a:endParaRPr lang="ru-RU"/>
        </a:p>
      </dgm:t>
    </dgm:pt>
    <dgm:pt modelId="{B3DF39E6-5C80-4422-BE00-D3CDF80D3653}" type="sibTrans" cxnId="{70A51D16-9F04-4F35-B71C-90D5414D668B}">
      <dgm:prSet/>
      <dgm:spPr/>
      <dgm:t>
        <a:bodyPr/>
        <a:lstStyle/>
        <a:p>
          <a:endParaRPr lang="ru-RU"/>
        </a:p>
      </dgm:t>
    </dgm:pt>
    <dgm:pt modelId="{18D0E687-CD5E-46C2-8344-3887F98CB41D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"Лови ошибку"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88021E-5704-47F5-B27B-CB1DC93DA9C8}" type="parTrans" cxnId="{97EDB940-0A0D-429C-9DC9-371E9F3ADA36}">
      <dgm:prSet/>
      <dgm:spPr/>
      <dgm:t>
        <a:bodyPr/>
        <a:lstStyle/>
        <a:p>
          <a:endParaRPr lang="ru-RU"/>
        </a:p>
      </dgm:t>
    </dgm:pt>
    <dgm:pt modelId="{71B0E6D7-2F9D-4ED8-B805-53EB26C22113}" type="sibTrans" cxnId="{97EDB940-0A0D-429C-9DC9-371E9F3ADA36}">
      <dgm:prSet/>
      <dgm:spPr/>
      <dgm:t>
        <a:bodyPr/>
        <a:lstStyle/>
        <a:p>
          <a:endParaRPr lang="ru-RU"/>
        </a:p>
      </dgm:t>
    </dgm:pt>
    <dgm:pt modelId="{8742A5AF-84DB-4CEF-B10B-7A5FCEE411BE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 выполнения домашнего задания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97DAEC-0E20-4275-8204-1BDC559D7AC6}" type="parTrans" cxnId="{493A9CF0-50D8-421C-AF1E-6ACB98B31641}">
      <dgm:prSet/>
      <dgm:spPr/>
      <dgm:t>
        <a:bodyPr/>
        <a:lstStyle/>
        <a:p>
          <a:endParaRPr lang="ru-RU"/>
        </a:p>
      </dgm:t>
    </dgm:pt>
    <dgm:pt modelId="{3F9AEB93-DD46-409D-9B62-1C8C36AFB850}" type="sibTrans" cxnId="{493A9CF0-50D8-421C-AF1E-6ACB98B31641}">
      <dgm:prSet/>
      <dgm:spPr/>
      <dgm:t>
        <a:bodyPr/>
        <a:lstStyle/>
        <a:p>
          <a:endParaRPr lang="ru-RU"/>
        </a:p>
      </dgm:t>
    </dgm:pt>
    <dgm:pt modelId="{8B35558E-0FF9-483A-A798-DF7D7269F384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Проблемный вопрос или проблемная ситуация.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E4F8AD-62C4-40A7-AC5E-9659B51901ED}" type="parTrans" cxnId="{46DDD693-85FA-4864-BA40-6F5AC002648D}">
      <dgm:prSet/>
      <dgm:spPr/>
      <dgm:t>
        <a:bodyPr/>
        <a:lstStyle/>
        <a:p>
          <a:endParaRPr lang="ru-RU"/>
        </a:p>
      </dgm:t>
    </dgm:pt>
    <dgm:pt modelId="{961558EA-0E05-42F0-9D8B-0441616279C1}" type="sibTrans" cxnId="{46DDD693-85FA-4864-BA40-6F5AC002648D}">
      <dgm:prSet/>
      <dgm:spPr/>
      <dgm:t>
        <a:bodyPr/>
        <a:lstStyle/>
        <a:p>
          <a:endParaRPr lang="ru-RU"/>
        </a:p>
      </dgm:t>
    </dgm:pt>
    <dgm:pt modelId="{DDE1C746-38A3-4671-B552-E467C4B8E621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Ролевой сюжет. Смена ролей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75C13D-D057-4A0F-AC5E-F7EC516CCC38}" type="parTrans" cxnId="{65AA0489-FD72-4C70-82F2-8DA8E8FF148D}">
      <dgm:prSet/>
      <dgm:spPr/>
      <dgm:t>
        <a:bodyPr/>
        <a:lstStyle/>
        <a:p>
          <a:endParaRPr lang="ru-RU"/>
        </a:p>
      </dgm:t>
    </dgm:pt>
    <dgm:pt modelId="{E9B8B614-A0A4-4F43-AC0F-22D27CA3DE0B}" type="sibTrans" cxnId="{65AA0489-FD72-4C70-82F2-8DA8E8FF148D}">
      <dgm:prSet/>
      <dgm:spPr/>
      <dgm:t>
        <a:bodyPr/>
        <a:lstStyle/>
        <a:p>
          <a:endParaRPr lang="ru-RU"/>
        </a:p>
      </dgm:t>
    </dgm:pt>
    <dgm:pt modelId="{B965CB4E-1D38-4910-8FA5-561551BE5602}">
      <dgm:prSet custT="1"/>
      <dgm:spPr/>
      <dgm:t>
        <a:bodyPr/>
        <a:lstStyle/>
        <a:p>
          <a:r>
            <a:rPr lang="ru-RU" sz="1500" b="1" i="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 с пропусками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7EB3CF-A232-46FF-817D-092DE36FB529}" type="parTrans" cxnId="{F019EDA4-A8CD-45E6-973A-2E3D3A8E2470}">
      <dgm:prSet/>
      <dgm:spPr/>
      <dgm:t>
        <a:bodyPr/>
        <a:lstStyle/>
        <a:p>
          <a:endParaRPr lang="ru-RU"/>
        </a:p>
      </dgm:t>
    </dgm:pt>
    <dgm:pt modelId="{90480610-16C6-4163-9F7A-2F38D949BB09}" type="sibTrans" cxnId="{F019EDA4-A8CD-45E6-973A-2E3D3A8E2470}">
      <dgm:prSet/>
      <dgm:spPr/>
      <dgm:t>
        <a:bodyPr/>
        <a:lstStyle/>
        <a:p>
          <a:endParaRPr lang="ru-RU"/>
        </a:p>
      </dgm:t>
    </dgm:pt>
    <dgm:pt modelId="{4BF11BF7-F203-41F5-91DE-D3C7D9534240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Отсроченная догадка.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D25529-A252-4BF0-A58E-BC63BFF474F2}" type="parTrans" cxnId="{04C9F3A9-D1DE-417A-902F-6AC88AA7D585}">
      <dgm:prSet/>
      <dgm:spPr/>
      <dgm:t>
        <a:bodyPr/>
        <a:lstStyle/>
        <a:p>
          <a:endParaRPr lang="ru-RU"/>
        </a:p>
      </dgm:t>
    </dgm:pt>
    <dgm:pt modelId="{550FC00F-C3A5-4DF9-868C-09C16C107E69}" type="sibTrans" cxnId="{04C9F3A9-D1DE-417A-902F-6AC88AA7D585}">
      <dgm:prSet/>
      <dgm:spPr/>
      <dgm:t>
        <a:bodyPr/>
        <a:lstStyle/>
        <a:p>
          <a:endParaRPr lang="ru-RU"/>
        </a:p>
      </dgm:t>
    </dgm:pt>
    <dgm:pt modelId="{951C8E3F-CE38-4627-A176-1C948989FC1B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Ряд ассоциаций.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1721DE-AE03-415A-9387-F7C7847C7796}" type="parTrans" cxnId="{C53F2738-0F8D-4605-8D35-E5A3E62FB297}">
      <dgm:prSet/>
      <dgm:spPr/>
      <dgm:t>
        <a:bodyPr/>
        <a:lstStyle/>
        <a:p>
          <a:endParaRPr lang="ru-RU"/>
        </a:p>
      </dgm:t>
    </dgm:pt>
    <dgm:pt modelId="{4C1DAA45-B741-4159-BA69-8AE67DFA89F1}" type="sibTrans" cxnId="{C53F2738-0F8D-4605-8D35-E5A3E62FB297}">
      <dgm:prSet/>
      <dgm:spPr/>
      <dgm:t>
        <a:bodyPr/>
        <a:lstStyle/>
        <a:p>
          <a:endParaRPr lang="ru-RU"/>
        </a:p>
      </dgm:t>
    </dgm:pt>
    <dgm:pt modelId="{8B0B5E4C-3D35-46CA-A732-F0614288F16A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Интеллектуальная разминка.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80D5C3-C811-4FF6-BCF0-04F417D4AB0E}" type="parTrans" cxnId="{59FE38DB-5876-4954-AA16-8F1E4BFBD295}">
      <dgm:prSet/>
      <dgm:spPr/>
      <dgm:t>
        <a:bodyPr/>
        <a:lstStyle/>
        <a:p>
          <a:endParaRPr lang="ru-RU"/>
        </a:p>
      </dgm:t>
    </dgm:pt>
    <dgm:pt modelId="{1C4CE362-E4C5-425A-98D7-CE019BB2B511}" type="sibTrans" cxnId="{59FE38DB-5876-4954-AA16-8F1E4BFBD295}">
      <dgm:prSet/>
      <dgm:spPr/>
      <dgm:t>
        <a:bodyPr/>
        <a:lstStyle/>
        <a:p>
          <a:endParaRPr lang="ru-RU"/>
        </a:p>
      </dgm:t>
    </dgm:pt>
    <dgm:pt modelId="{62A0A0B2-B63C-4F11-A16B-36959359131F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Мозговой штурм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1C0903-6B94-4261-B3AB-42250641B003}" type="parTrans" cxnId="{076A79AF-4218-48D2-9748-17AF54090B3C}">
      <dgm:prSet/>
      <dgm:spPr/>
      <dgm:t>
        <a:bodyPr/>
        <a:lstStyle/>
        <a:p>
          <a:endParaRPr lang="ru-RU"/>
        </a:p>
      </dgm:t>
    </dgm:pt>
    <dgm:pt modelId="{EFC9E341-3351-4F06-8479-210DA4BCD2B7}" type="sibTrans" cxnId="{076A79AF-4218-48D2-9748-17AF54090B3C}">
      <dgm:prSet/>
      <dgm:spPr/>
      <dgm:t>
        <a:bodyPr/>
        <a:lstStyle/>
        <a:p>
          <a:endParaRPr lang="ru-RU"/>
        </a:p>
      </dgm:t>
    </dgm:pt>
    <dgm:pt modelId="{DDE655F8-6579-4C86-8511-D5AF43D232CB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"Почини цепочку"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60D7F-81AA-421C-8B73-79EEAC008800}" type="parTrans" cxnId="{90CE5A7D-1AD5-4199-986C-0C0D51989B1A}">
      <dgm:prSet/>
      <dgm:spPr/>
      <dgm:t>
        <a:bodyPr/>
        <a:lstStyle/>
        <a:p>
          <a:endParaRPr lang="ru-RU"/>
        </a:p>
      </dgm:t>
    </dgm:pt>
    <dgm:pt modelId="{27201E62-93FD-4B60-838A-4E2B99434F50}" type="sibTrans" cxnId="{90CE5A7D-1AD5-4199-986C-0C0D51989B1A}">
      <dgm:prSet/>
      <dgm:spPr/>
      <dgm:t>
        <a:bodyPr/>
        <a:lstStyle/>
        <a:p>
          <a:endParaRPr lang="ru-RU"/>
        </a:p>
      </dgm:t>
    </dgm:pt>
    <dgm:pt modelId="{11487A6A-22B9-4CCC-B412-F971EB066325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Слепой текст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5F294C-7890-482F-8A2F-BDF4D2F7EFC1}" type="parTrans" cxnId="{CA586E58-D5F1-453C-ABB7-0738268D5189}">
      <dgm:prSet/>
      <dgm:spPr/>
      <dgm:t>
        <a:bodyPr/>
        <a:lstStyle/>
        <a:p>
          <a:endParaRPr lang="ru-RU"/>
        </a:p>
      </dgm:t>
    </dgm:pt>
    <dgm:pt modelId="{21A5D7A6-9E62-403F-A023-45CA142949D5}" type="sibTrans" cxnId="{CA586E58-D5F1-453C-ABB7-0738268D5189}">
      <dgm:prSet/>
      <dgm:spPr/>
      <dgm:t>
        <a:bodyPr/>
        <a:lstStyle/>
        <a:p>
          <a:endParaRPr lang="ru-RU"/>
        </a:p>
      </dgm:t>
    </dgm:pt>
    <dgm:pt modelId="{5D4F62C9-6726-4C51-93D2-EE3356A993C8}">
      <dgm:prSet custT="1"/>
      <dgm:spPr/>
      <dgm:t>
        <a:bodyPr/>
        <a:lstStyle/>
        <a:p>
          <a:r>
            <a:rPr lang="ru-RU" sz="1500" b="1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Инсерт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861F84-A7CD-4FEE-B87F-652D7A8CC637}" type="parTrans" cxnId="{6CEDD017-8017-459D-BB15-3B3B2232DFA0}">
      <dgm:prSet/>
      <dgm:spPr/>
      <dgm:t>
        <a:bodyPr/>
        <a:lstStyle/>
        <a:p>
          <a:endParaRPr lang="ru-RU"/>
        </a:p>
      </dgm:t>
    </dgm:pt>
    <dgm:pt modelId="{75F06581-2251-4DD9-8CA5-5D009DBA224A}" type="sibTrans" cxnId="{6CEDD017-8017-459D-BB15-3B3B2232DFA0}">
      <dgm:prSet/>
      <dgm:spPr/>
      <dgm:t>
        <a:bodyPr/>
        <a:lstStyle/>
        <a:p>
          <a:endParaRPr lang="ru-RU"/>
        </a:p>
      </dgm:t>
    </dgm:pt>
    <dgm:pt modelId="{8D660209-06CB-40CD-91CD-AB58A861832B}">
      <dgm:prSet custT="1"/>
      <dgm:spPr/>
      <dgm:t>
        <a:bodyPr/>
        <a:lstStyle/>
        <a:p>
          <a:r>
            <a:rPr lang="ru-RU" sz="15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«Рэп»</a:t>
          </a:r>
          <a:endParaRPr lang="ru-RU" sz="15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B74C0E-B801-4F15-A807-3F7579288C9E}" type="sibTrans" cxnId="{11A68137-E2A5-4BBF-A57A-3FE00D549FF0}">
      <dgm:prSet/>
      <dgm:spPr/>
      <dgm:t>
        <a:bodyPr/>
        <a:lstStyle/>
        <a:p>
          <a:endParaRPr lang="ru-RU"/>
        </a:p>
      </dgm:t>
    </dgm:pt>
    <dgm:pt modelId="{F18CC2FA-EB9F-4357-805C-18C3D10BA3D9}" type="parTrans" cxnId="{11A68137-E2A5-4BBF-A57A-3FE00D549FF0}">
      <dgm:prSet/>
      <dgm:spPr/>
      <dgm:t>
        <a:bodyPr/>
        <a:lstStyle/>
        <a:p>
          <a:endParaRPr lang="ru-RU"/>
        </a:p>
      </dgm:t>
    </dgm:pt>
    <dgm:pt modelId="{8BB181B7-F4C3-4683-8D2D-6358BF1279CC}" type="pres">
      <dgm:prSet presAssocID="{D842F51B-3E12-4A86-AE1B-7B497EA12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D98854-C805-4446-BB41-271D120E01EA}" type="pres">
      <dgm:prSet presAssocID="{3C5B6D4C-159C-44A7-BA75-2333E52EFBD2}" presName="composite" presStyleCnt="0"/>
      <dgm:spPr/>
    </dgm:pt>
    <dgm:pt modelId="{98BDFE4F-A200-4C34-8EFE-93425D0CC2ED}" type="pres">
      <dgm:prSet presAssocID="{3C5B6D4C-159C-44A7-BA75-2333E52EFBD2}" presName="rect1" presStyleLbl="trAlignAcc1" presStyleIdx="0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C9CF1-0A5E-4824-86AE-007F0FFB9C28}" type="pres">
      <dgm:prSet presAssocID="{3C5B6D4C-159C-44A7-BA75-2333E52EFBD2}" presName="rect2" presStyleLbl="fgImgPlace1" presStyleIdx="0" presStyleCnt="23"/>
      <dgm:spPr/>
    </dgm:pt>
    <dgm:pt modelId="{8C5DE239-96E8-4CC1-A855-3DA45DC098D5}" type="pres">
      <dgm:prSet presAssocID="{0577C881-F47D-4D61-94F8-EFD35AE6BC72}" presName="sibTrans" presStyleCnt="0"/>
      <dgm:spPr/>
    </dgm:pt>
    <dgm:pt modelId="{11C66FF0-EEF4-4A9D-9F5D-8C775B0EC2DB}" type="pres">
      <dgm:prSet presAssocID="{D83FF7BB-DB87-4E02-9529-48333ABA2426}" presName="composite" presStyleCnt="0"/>
      <dgm:spPr/>
    </dgm:pt>
    <dgm:pt modelId="{F9B930F8-A3DB-4C94-8A42-58D9DD6476FF}" type="pres">
      <dgm:prSet presAssocID="{D83FF7BB-DB87-4E02-9529-48333ABA2426}" presName="rect1" presStyleLbl="trAlignAcc1" presStyleIdx="1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AFA75A-0355-4F39-B524-1A75A38AE2AE}" type="pres">
      <dgm:prSet presAssocID="{D83FF7BB-DB87-4E02-9529-48333ABA2426}" presName="rect2" presStyleLbl="fgImgPlace1" presStyleIdx="1" presStyleCnt="23"/>
      <dgm:spPr/>
    </dgm:pt>
    <dgm:pt modelId="{A188CFEC-7FB2-4609-B7E7-74C748ECFC76}" type="pres">
      <dgm:prSet presAssocID="{DBFE0AAF-FA0E-4076-BB75-9A9A9B9AA00F}" presName="sibTrans" presStyleCnt="0"/>
      <dgm:spPr/>
    </dgm:pt>
    <dgm:pt modelId="{D948F042-AC60-4F74-AF1B-65E74E5A4929}" type="pres">
      <dgm:prSet presAssocID="{673F438E-72BC-4B8A-942F-6704B19B6A5F}" presName="composite" presStyleCnt="0"/>
      <dgm:spPr/>
    </dgm:pt>
    <dgm:pt modelId="{C49A9D2E-38F6-4744-8A6A-0AC5A9D419A2}" type="pres">
      <dgm:prSet presAssocID="{673F438E-72BC-4B8A-942F-6704B19B6A5F}" presName="rect1" presStyleLbl="trAlignAcc1" presStyleIdx="2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4B404-5353-4B51-B0BE-AF1C714BDEEA}" type="pres">
      <dgm:prSet presAssocID="{673F438E-72BC-4B8A-942F-6704B19B6A5F}" presName="rect2" presStyleLbl="fgImgPlace1" presStyleIdx="2" presStyleCnt="23"/>
      <dgm:spPr/>
    </dgm:pt>
    <dgm:pt modelId="{4DFCC53A-026E-48AA-A3DA-8200A5F3EA86}" type="pres">
      <dgm:prSet presAssocID="{4AE4C987-A935-4308-B4E9-3FD8C040589E}" presName="sibTrans" presStyleCnt="0"/>
      <dgm:spPr/>
    </dgm:pt>
    <dgm:pt modelId="{A489476A-9AEA-438E-BBD4-A760C8D36647}" type="pres">
      <dgm:prSet presAssocID="{8B110376-1BCD-4A64-9500-B54BB2D14F84}" presName="composite" presStyleCnt="0"/>
      <dgm:spPr/>
    </dgm:pt>
    <dgm:pt modelId="{C3BCB5C4-1C0E-4840-917C-8D9BB71AD119}" type="pres">
      <dgm:prSet presAssocID="{8B110376-1BCD-4A64-9500-B54BB2D14F84}" presName="rect1" presStyleLbl="trAlignAcc1" presStyleIdx="3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DE82D-C700-44AE-9C9B-EC966EB10D89}" type="pres">
      <dgm:prSet presAssocID="{8B110376-1BCD-4A64-9500-B54BB2D14F84}" presName="rect2" presStyleLbl="fgImgPlace1" presStyleIdx="3" presStyleCnt="23"/>
      <dgm:spPr/>
    </dgm:pt>
    <dgm:pt modelId="{624D89FD-6903-415E-ACEF-37C391E0C020}" type="pres">
      <dgm:prSet presAssocID="{4441FF8B-7355-457C-A93A-794C796173F1}" presName="sibTrans" presStyleCnt="0"/>
      <dgm:spPr/>
    </dgm:pt>
    <dgm:pt modelId="{7C2F3E46-6A49-43D4-B031-F9E935705F5B}" type="pres">
      <dgm:prSet presAssocID="{6C1AD5F0-A030-4C81-803C-7D02537A9555}" presName="composite" presStyleCnt="0"/>
      <dgm:spPr/>
    </dgm:pt>
    <dgm:pt modelId="{5904415E-D90E-4FF2-AD98-B5B5789B8D80}" type="pres">
      <dgm:prSet presAssocID="{6C1AD5F0-A030-4C81-803C-7D02537A9555}" presName="rect1" presStyleLbl="trAlignAcc1" presStyleIdx="4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F3ADC-EC27-4761-B0C8-36F9C13A2388}" type="pres">
      <dgm:prSet presAssocID="{6C1AD5F0-A030-4C81-803C-7D02537A9555}" presName="rect2" presStyleLbl="fgImgPlace1" presStyleIdx="4" presStyleCnt="23"/>
      <dgm:spPr/>
    </dgm:pt>
    <dgm:pt modelId="{7B774967-A439-4CED-B6DC-7A3EA21B1532}" type="pres">
      <dgm:prSet presAssocID="{19CF0D4B-8795-4D75-BFA1-8CA85D0F32CB}" presName="sibTrans" presStyleCnt="0"/>
      <dgm:spPr/>
    </dgm:pt>
    <dgm:pt modelId="{FB116543-626F-4771-83C5-FD2CA1727FDC}" type="pres">
      <dgm:prSet presAssocID="{BA220CAF-0A8E-4B04-92E3-308F8BDFFADA}" presName="composite" presStyleCnt="0"/>
      <dgm:spPr/>
    </dgm:pt>
    <dgm:pt modelId="{2A9078C8-3004-41C4-AF4C-D1741EFBD304}" type="pres">
      <dgm:prSet presAssocID="{BA220CAF-0A8E-4B04-92E3-308F8BDFFADA}" presName="rect1" presStyleLbl="trAlignAcc1" presStyleIdx="5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FB6A4-5CF2-4E3F-9495-6C62B4CBAA66}" type="pres">
      <dgm:prSet presAssocID="{BA220CAF-0A8E-4B04-92E3-308F8BDFFADA}" presName="rect2" presStyleLbl="fgImgPlace1" presStyleIdx="5" presStyleCnt="23"/>
      <dgm:spPr/>
    </dgm:pt>
    <dgm:pt modelId="{2294F957-4CAC-4B62-8B66-A327DE4065D0}" type="pres">
      <dgm:prSet presAssocID="{79F6DB2F-B051-44E6-B1C9-71303CF6828B}" presName="sibTrans" presStyleCnt="0"/>
      <dgm:spPr/>
    </dgm:pt>
    <dgm:pt modelId="{A521BC6A-70E1-4B76-8333-B84D75ED5F7E}" type="pres">
      <dgm:prSet presAssocID="{C6F8AA7F-EAB8-4A32-B3AF-3F29A6224AF4}" presName="composite" presStyleCnt="0"/>
      <dgm:spPr/>
    </dgm:pt>
    <dgm:pt modelId="{3B52C225-7D20-40FD-AE41-B7E22A2E0010}" type="pres">
      <dgm:prSet presAssocID="{C6F8AA7F-EAB8-4A32-B3AF-3F29A6224AF4}" presName="rect1" presStyleLbl="trAlignAcc1" presStyleIdx="6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8F4B8D-0E98-465F-8949-E7860BA6DEF5}" type="pres">
      <dgm:prSet presAssocID="{C6F8AA7F-EAB8-4A32-B3AF-3F29A6224AF4}" presName="rect2" presStyleLbl="fgImgPlace1" presStyleIdx="6" presStyleCnt="23"/>
      <dgm:spPr/>
    </dgm:pt>
    <dgm:pt modelId="{3C77BCF9-95B7-456C-BFFD-4BAC307D860A}" type="pres">
      <dgm:prSet presAssocID="{5FFD9ACD-3F23-4C7E-937E-1194DC53DCDE}" presName="sibTrans" presStyleCnt="0"/>
      <dgm:spPr/>
    </dgm:pt>
    <dgm:pt modelId="{4FF60E50-C92E-4534-9629-0B22F78D379F}" type="pres">
      <dgm:prSet presAssocID="{3CA0298E-7F4E-485C-A47B-67094665289E}" presName="composite" presStyleCnt="0"/>
      <dgm:spPr/>
    </dgm:pt>
    <dgm:pt modelId="{49859890-059A-4381-B60F-A9BF58AC0D15}" type="pres">
      <dgm:prSet presAssocID="{3CA0298E-7F4E-485C-A47B-67094665289E}" presName="rect1" presStyleLbl="trAlignAcc1" presStyleIdx="7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B310D6-B5D7-4D05-8FE6-B7F4FB823AB2}" type="pres">
      <dgm:prSet presAssocID="{3CA0298E-7F4E-485C-A47B-67094665289E}" presName="rect2" presStyleLbl="fgImgPlace1" presStyleIdx="7" presStyleCnt="23"/>
      <dgm:spPr/>
    </dgm:pt>
    <dgm:pt modelId="{4074901A-3AB5-4BDA-846F-25DA385D9C86}" type="pres">
      <dgm:prSet presAssocID="{B7466EFF-9977-4326-B71F-83604CFC587B}" presName="sibTrans" presStyleCnt="0"/>
      <dgm:spPr/>
    </dgm:pt>
    <dgm:pt modelId="{8A8D981F-40D1-4722-9547-6296E7BBE2D6}" type="pres">
      <dgm:prSet presAssocID="{F0083023-526A-4905-9EA3-F18A60B0623E}" presName="composite" presStyleCnt="0"/>
      <dgm:spPr/>
    </dgm:pt>
    <dgm:pt modelId="{8589EB89-ED36-49D1-9060-3FD7F025B32A}" type="pres">
      <dgm:prSet presAssocID="{F0083023-526A-4905-9EA3-F18A60B0623E}" presName="rect1" presStyleLbl="trAlignAcc1" presStyleIdx="8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77C5-2BDA-40F2-8A66-93EC8AD56035}" type="pres">
      <dgm:prSet presAssocID="{F0083023-526A-4905-9EA3-F18A60B0623E}" presName="rect2" presStyleLbl="fgImgPlace1" presStyleIdx="8" presStyleCnt="23"/>
      <dgm:spPr/>
    </dgm:pt>
    <dgm:pt modelId="{0FA9505C-91C0-4F6B-BFA1-4ECBC130940B}" type="pres">
      <dgm:prSet presAssocID="{FBB2BE2F-E69F-400C-B74A-280C3339E285}" presName="sibTrans" presStyleCnt="0"/>
      <dgm:spPr/>
    </dgm:pt>
    <dgm:pt modelId="{451EB22B-A9F1-4122-939E-893048D74041}" type="pres">
      <dgm:prSet presAssocID="{8D660209-06CB-40CD-91CD-AB58A861832B}" presName="composite" presStyleCnt="0"/>
      <dgm:spPr/>
    </dgm:pt>
    <dgm:pt modelId="{96216AE8-320C-4DF7-BACB-786F68EE1E0C}" type="pres">
      <dgm:prSet presAssocID="{8D660209-06CB-40CD-91CD-AB58A861832B}" presName="rect1" presStyleLbl="trAlignAcc1" presStyleIdx="9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BDD90-25F9-49D0-9286-DFB095C9B1C1}" type="pres">
      <dgm:prSet presAssocID="{8D660209-06CB-40CD-91CD-AB58A861832B}" presName="rect2" presStyleLbl="fgImgPlace1" presStyleIdx="9" presStyleCnt="23"/>
      <dgm:spPr/>
    </dgm:pt>
    <dgm:pt modelId="{4B50D9BD-CC63-4DF1-B139-DFD5C23FC242}" type="pres">
      <dgm:prSet presAssocID="{F0B74C0E-B801-4F15-A807-3F7579288C9E}" presName="sibTrans" presStyleCnt="0"/>
      <dgm:spPr/>
    </dgm:pt>
    <dgm:pt modelId="{94A005EB-0072-4D18-91AD-FA477071DA7E}" type="pres">
      <dgm:prSet presAssocID="{A177BEAA-0E35-4B15-BCDB-5C071DCE9563}" presName="composite" presStyleCnt="0"/>
      <dgm:spPr/>
    </dgm:pt>
    <dgm:pt modelId="{059DAC16-F1C3-4384-AF73-B0121558FF3E}" type="pres">
      <dgm:prSet presAssocID="{A177BEAA-0E35-4B15-BCDB-5C071DCE9563}" presName="rect1" presStyleLbl="trAlignAcc1" presStyleIdx="10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0F7C5D-ED3F-4514-815B-ABC81E81C203}" type="pres">
      <dgm:prSet presAssocID="{A177BEAA-0E35-4B15-BCDB-5C071DCE9563}" presName="rect2" presStyleLbl="fgImgPlace1" presStyleIdx="10" presStyleCnt="23"/>
      <dgm:spPr/>
    </dgm:pt>
    <dgm:pt modelId="{C19A4832-863B-4423-9533-C45A20AC53F3}" type="pres">
      <dgm:prSet presAssocID="{B3DF39E6-5C80-4422-BE00-D3CDF80D3653}" presName="sibTrans" presStyleCnt="0"/>
      <dgm:spPr/>
    </dgm:pt>
    <dgm:pt modelId="{2607BE99-F3EC-46B9-9E11-84DAD6EA5507}" type="pres">
      <dgm:prSet presAssocID="{18D0E687-CD5E-46C2-8344-3887F98CB41D}" presName="composite" presStyleCnt="0"/>
      <dgm:spPr/>
    </dgm:pt>
    <dgm:pt modelId="{C8EBBD5C-FFC0-4C47-9802-B8EF1776996A}" type="pres">
      <dgm:prSet presAssocID="{18D0E687-CD5E-46C2-8344-3887F98CB41D}" presName="rect1" presStyleLbl="trAlignAcc1" presStyleIdx="11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A794F-DD12-4C1F-B592-C163307D15CB}" type="pres">
      <dgm:prSet presAssocID="{18D0E687-CD5E-46C2-8344-3887F98CB41D}" presName="rect2" presStyleLbl="fgImgPlace1" presStyleIdx="11" presStyleCnt="23"/>
      <dgm:spPr/>
    </dgm:pt>
    <dgm:pt modelId="{810FCEF5-EF26-4F1E-B0E9-290C3E36739A}" type="pres">
      <dgm:prSet presAssocID="{71B0E6D7-2F9D-4ED8-B805-53EB26C22113}" presName="sibTrans" presStyleCnt="0"/>
      <dgm:spPr/>
    </dgm:pt>
    <dgm:pt modelId="{77408BEB-EA67-41A8-AFC9-CEB237AF5F32}" type="pres">
      <dgm:prSet presAssocID="{8742A5AF-84DB-4CEF-B10B-7A5FCEE411BE}" presName="composite" presStyleCnt="0"/>
      <dgm:spPr/>
    </dgm:pt>
    <dgm:pt modelId="{2380CC21-EBD4-4204-8C6A-536CDA6832B2}" type="pres">
      <dgm:prSet presAssocID="{8742A5AF-84DB-4CEF-B10B-7A5FCEE411BE}" presName="rect1" presStyleLbl="trAlignAcc1" presStyleIdx="12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BE6D2-CDA3-4BEE-B11E-27B942502E83}" type="pres">
      <dgm:prSet presAssocID="{8742A5AF-84DB-4CEF-B10B-7A5FCEE411BE}" presName="rect2" presStyleLbl="fgImgPlace1" presStyleIdx="12" presStyleCnt="23"/>
      <dgm:spPr/>
    </dgm:pt>
    <dgm:pt modelId="{0B32D3AD-33DB-418C-9DBA-01DD712CC4CC}" type="pres">
      <dgm:prSet presAssocID="{3F9AEB93-DD46-409D-9B62-1C8C36AFB850}" presName="sibTrans" presStyleCnt="0"/>
      <dgm:spPr/>
    </dgm:pt>
    <dgm:pt modelId="{5AC27697-0FBE-4B6B-9F6C-391F4319DBB2}" type="pres">
      <dgm:prSet presAssocID="{8B35558E-0FF9-483A-A798-DF7D7269F384}" presName="composite" presStyleCnt="0"/>
      <dgm:spPr/>
    </dgm:pt>
    <dgm:pt modelId="{B8748337-F720-446A-82D6-53CE34DD2608}" type="pres">
      <dgm:prSet presAssocID="{8B35558E-0FF9-483A-A798-DF7D7269F384}" presName="rect1" presStyleLbl="trAlignAcc1" presStyleIdx="13" presStyleCnt="23" custScaleY="140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238EE-5FD7-4DC9-95FE-8ABDA565A67E}" type="pres">
      <dgm:prSet presAssocID="{8B35558E-0FF9-483A-A798-DF7D7269F384}" presName="rect2" presStyleLbl="fgImgPlace1" presStyleIdx="13" presStyleCnt="23"/>
      <dgm:spPr/>
    </dgm:pt>
    <dgm:pt modelId="{A805CA28-A782-4379-A84C-4F000045BA73}" type="pres">
      <dgm:prSet presAssocID="{961558EA-0E05-42F0-9D8B-0441616279C1}" presName="sibTrans" presStyleCnt="0"/>
      <dgm:spPr/>
    </dgm:pt>
    <dgm:pt modelId="{A458FAA9-8BFC-4BAD-B7C5-B12C59AAFBD2}" type="pres">
      <dgm:prSet presAssocID="{DDE1C746-38A3-4671-B552-E467C4B8E621}" presName="composite" presStyleCnt="0"/>
      <dgm:spPr/>
    </dgm:pt>
    <dgm:pt modelId="{D6DC50C8-1088-4A95-B205-7E93EA6B319D}" type="pres">
      <dgm:prSet presAssocID="{DDE1C746-38A3-4671-B552-E467C4B8E621}" presName="rect1" presStyleLbl="trAlignAcc1" presStyleIdx="14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383BF-D903-461C-8464-DCF6F379AA66}" type="pres">
      <dgm:prSet presAssocID="{DDE1C746-38A3-4671-B552-E467C4B8E621}" presName="rect2" presStyleLbl="fgImgPlace1" presStyleIdx="14" presStyleCnt="23"/>
      <dgm:spPr/>
    </dgm:pt>
    <dgm:pt modelId="{352F3484-D54C-489B-B2CF-30906169D977}" type="pres">
      <dgm:prSet presAssocID="{E9B8B614-A0A4-4F43-AC0F-22D27CA3DE0B}" presName="sibTrans" presStyleCnt="0"/>
      <dgm:spPr/>
    </dgm:pt>
    <dgm:pt modelId="{6155F6E2-98A5-42E9-B84B-85ED5D08B644}" type="pres">
      <dgm:prSet presAssocID="{B965CB4E-1D38-4910-8FA5-561551BE5602}" presName="composite" presStyleCnt="0"/>
      <dgm:spPr/>
    </dgm:pt>
    <dgm:pt modelId="{2301614C-52CB-44EB-9CB5-571D1A0038AE}" type="pres">
      <dgm:prSet presAssocID="{B965CB4E-1D38-4910-8FA5-561551BE5602}" presName="rect1" presStyleLbl="trAlignAcc1" presStyleIdx="15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06D4B-79F5-4F9F-A55B-8FCE0CB5FB49}" type="pres">
      <dgm:prSet presAssocID="{B965CB4E-1D38-4910-8FA5-561551BE5602}" presName="rect2" presStyleLbl="fgImgPlace1" presStyleIdx="15" presStyleCnt="23"/>
      <dgm:spPr/>
    </dgm:pt>
    <dgm:pt modelId="{A95498AD-418A-4DEA-B724-EE5620CB378A}" type="pres">
      <dgm:prSet presAssocID="{90480610-16C6-4163-9F7A-2F38D949BB09}" presName="sibTrans" presStyleCnt="0"/>
      <dgm:spPr/>
    </dgm:pt>
    <dgm:pt modelId="{6B015FA0-614B-4FAC-9F00-378C5BE64A30}" type="pres">
      <dgm:prSet presAssocID="{4BF11BF7-F203-41F5-91DE-D3C7D9534240}" presName="composite" presStyleCnt="0"/>
      <dgm:spPr/>
    </dgm:pt>
    <dgm:pt modelId="{830023BB-CBFA-4700-8C6F-1FDA997B50FB}" type="pres">
      <dgm:prSet presAssocID="{4BF11BF7-F203-41F5-91DE-D3C7D9534240}" presName="rect1" presStyleLbl="trAlignAcc1" presStyleIdx="16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3D08F-32E6-40A4-BF91-CDC376A41BD4}" type="pres">
      <dgm:prSet presAssocID="{4BF11BF7-F203-41F5-91DE-D3C7D9534240}" presName="rect2" presStyleLbl="fgImgPlace1" presStyleIdx="16" presStyleCnt="23"/>
      <dgm:spPr/>
    </dgm:pt>
    <dgm:pt modelId="{E5214515-443F-4000-81A3-A17978F9260F}" type="pres">
      <dgm:prSet presAssocID="{550FC00F-C3A5-4DF9-868C-09C16C107E69}" presName="sibTrans" presStyleCnt="0"/>
      <dgm:spPr/>
    </dgm:pt>
    <dgm:pt modelId="{B23B5C84-5878-46F1-8D59-736A634867C8}" type="pres">
      <dgm:prSet presAssocID="{951C8E3F-CE38-4627-A176-1C948989FC1B}" presName="composite" presStyleCnt="0"/>
      <dgm:spPr/>
    </dgm:pt>
    <dgm:pt modelId="{1B5130DF-2B5E-479C-8866-A57977CD156A}" type="pres">
      <dgm:prSet presAssocID="{951C8E3F-CE38-4627-A176-1C948989FC1B}" presName="rect1" presStyleLbl="trAlignAcc1" presStyleIdx="17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A2C55B-1B58-46AC-9117-9B9079A60BB5}" type="pres">
      <dgm:prSet presAssocID="{951C8E3F-CE38-4627-A176-1C948989FC1B}" presName="rect2" presStyleLbl="fgImgPlace1" presStyleIdx="17" presStyleCnt="23"/>
      <dgm:spPr/>
    </dgm:pt>
    <dgm:pt modelId="{20F83DD6-E53F-4088-A22D-0CAD716FC80B}" type="pres">
      <dgm:prSet presAssocID="{4C1DAA45-B741-4159-BA69-8AE67DFA89F1}" presName="sibTrans" presStyleCnt="0"/>
      <dgm:spPr/>
    </dgm:pt>
    <dgm:pt modelId="{6AAE2690-7171-41F1-8A74-B3066DFCA6B2}" type="pres">
      <dgm:prSet presAssocID="{8B0B5E4C-3D35-46CA-A732-F0614288F16A}" presName="composite" presStyleCnt="0"/>
      <dgm:spPr/>
    </dgm:pt>
    <dgm:pt modelId="{8A31463D-2750-49E9-98D7-B4C3876F60ED}" type="pres">
      <dgm:prSet presAssocID="{8B0B5E4C-3D35-46CA-A732-F0614288F16A}" presName="rect1" presStyleLbl="trAlignAcc1" presStyleIdx="18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8A487-F2E7-40A5-ACAA-2F0CD7B61670}" type="pres">
      <dgm:prSet presAssocID="{8B0B5E4C-3D35-46CA-A732-F0614288F16A}" presName="rect2" presStyleLbl="fgImgPlace1" presStyleIdx="18" presStyleCnt="23"/>
      <dgm:spPr/>
    </dgm:pt>
    <dgm:pt modelId="{0A9F7AD5-8638-4CAA-8288-195CE4B8BE4C}" type="pres">
      <dgm:prSet presAssocID="{1C4CE362-E4C5-425A-98D7-CE019BB2B511}" presName="sibTrans" presStyleCnt="0"/>
      <dgm:spPr/>
    </dgm:pt>
    <dgm:pt modelId="{4A327B62-6A41-432C-B344-81E5FC479095}" type="pres">
      <dgm:prSet presAssocID="{62A0A0B2-B63C-4F11-A16B-36959359131F}" presName="composite" presStyleCnt="0"/>
      <dgm:spPr/>
    </dgm:pt>
    <dgm:pt modelId="{9183EAB1-8020-45D9-BA74-16379AC5A5BE}" type="pres">
      <dgm:prSet presAssocID="{62A0A0B2-B63C-4F11-A16B-36959359131F}" presName="rect1" presStyleLbl="trAlignAcc1" presStyleIdx="19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76877-873A-4C7E-A25A-6FDBB955882C}" type="pres">
      <dgm:prSet presAssocID="{62A0A0B2-B63C-4F11-A16B-36959359131F}" presName="rect2" presStyleLbl="fgImgPlace1" presStyleIdx="19" presStyleCnt="23"/>
      <dgm:spPr/>
    </dgm:pt>
    <dgm:pt modelId="{D9058270-A4C7-4627-B47B-C0673885F05D}" type="pres">
      <dgm:prSet presAssocID="{EFC9E341-3351-4F06-8479-210DA4BCD2B7}" presName="sibTrans" presStyleCnt="0"/>
      <dgm:spPr/>
    </dgm:pt>
    <dgm:pt modelId="{FFCD6432-EC3E-4B7F-8415-CC077894A321}" type="pres">
      <dgm:prSet presAssocID="{DDE655F8-6579-4C86-8511-D5AF43D232CB}" presName="composite" presStyleCnt="0"/>
      <dgm:spPr/>
    </dgm:pt>
    <dgm:pt modelId="{DA8A4B1E-C346-4B2C-870E-85FBAA19D089}" type="pres">
      <dgm:prSet presAssocID="{DDE655F8-6579-4C86-8511-D5AF43D232CB}" presName="rect1" presStyleLbl="trAlignAcc1" presStyleIdx="20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2D321-7DB1-4DE3-849D-E9B96BF91C6F}" type="pres">
      <dgm:prSet presAssocID="{DDE655F8-6579-4C86-8511-D5AF43D232CB}" presName="rect2" presStyleLbl="fgImgPlace1" presStyleIdx="20" presStyleCnt="23"/>
      <dgm:spPr/>
    </dgm:pt>
    <dgm:pt modelId="{21C84750-59B3-43EF-9B38-E325ADB12319}" type="pres">
      <dgm:prSet presAssocID="{27201E62-93FD-4B60-838A-4E2B99434F50}" presName="sibTrans" presStyleCnt="0"/>
      <dgm:spPr/>
    </dgm:pt>
    <dgm:pt modelId="{E0856A80-C214-4F53-A3BE-DE0FABF35928}" type="pres">
      <dgm:prSet presAssocID="{11487A6A-22B9-4CCC-B412-F971EB066325}" presName="composite" presStyleCnt="0"/>
      <dgm:spPr/>
    </dgm:pt>
    <dgm:pt modelId="{D813F08A-F760-40F5-8607-2C7F38ABFD62}" type="pres">
      <dgm:prSet presAssocID="{11487A6A-22B9-4CCC-B412-F971EB066325}" presName="rect1" presStyleLbl="trAlignAcc1" presStyleIdx="21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1FC04-EC4D-4194-9C90-C22F786D29DC}" type="pres">
      <dgm:prSet presAssocID="{11487A6A-22B9-4CCC-B412-F971EB066325}" presName="rect2" presStyleLbl="fgImgPlace1" presStyleIdx="21" presStyleCnt="23"/>
      <dgm:spPr/>
    </dgm:pt>
    <dgm:pt modelId="{081652FD-8362-4C95-97FD-6B73B0D524DD}" type="pres">
      <dgm:prSet presAssocID="{21A5D7A6-9E62-403F-A023-45CA142949D5}" presName="sibTrans" presStyleCnt="0"/>
      <dgm:spPr/>
    </dgm:pt>
    <dgm:pt modelId="{BBF29D1A-CE5E-4CC1-90DA-851DB99BF71C}" type="pres">
      <dgm:prSet presAssocID="{5D4F62C9-6726-4C51-93D2-EE3356A993C8}" presName="composite" presStyleCnt="0"/>
      <dgm:spPr/>
    </dgm:pt>
    <dgm:pt modelId="{86DCAD12-DAAE-4FC3-BFFF-C7AEFD7B8895}" type="pres">
      <dgm:prSet presAssocID="{5D4F62C9-6726-4C51-93D2-EE3356A993C8}" presName="rect1" presStyleLbl="trAlignAcc1" presStyleIdx="22" presStyleCnt="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F7F5C-6CCA-4FC2-8042-C45B21DDA62F}" type="pres">
      <dgm:prSet presAssocID="{5D4F62C9-6726-4C51-93D2-EE3356A993C8}" presName="rect2" presStyleLbl="fgImgPlace1" presStyleIdx="22" presStyleCnt="23"/>
      <dgm:spPr/>
    </dgm:pt>
  </dgm:ptLst>
  <dgm:cxnLst>
    <dgm:cxn modelId="{91DE3F5F-99B3-4465-96BE-D278A8710C32}" srcId="{D842F51B-3E12-4A86-AE1B-7B497EA12856}" destId="{C6F8AA7F-EAB8-4A32-B3AF-3F29A6224AF4}" srcOrd="6" destOrd="0" parTransId="{1632C4F1-0C70-4CA5-90AE-0F06136D2858}" sibTransId="{5FFD9ACD-3F23-4C7E-937E-1194DC53DCDE}"/>
    <dgm:cxn modelId="{2A7236EE-D9C6-46C6-BDD9-3B69F95C5D35}" type="presOf" srcId="{DDE1C746-38A3-4671-B552-E467C4B8E621}" destId="{D6DC50C8-1088-4A95-B205-7E93EA6B319D}" srcOrd="0" destOrd="0" presId="urn:microsoft.com/office/officeart/2008/layout/PictureStrips"/>
    <dgm:cxn modelId="{46DDD693-85FA-4864-BA40-6F5AC002648D}" srcId="{D842F51B-3E12-4A86-AE1B-7B497EA12856}" destId="{8B35558E-0FF9-483A-A798-DF7D7269F384}" srcOrd="13" destOrd="0" parTransId="{E8E4F8AD-62C4-40A7-AC5E-9659B51901ED}" sibTransId="{961558EA-0E05-42F0-9D8B-0441616279C1}"/>
    <dgm:cxn modelId="{CAF70B23-2F76-4CD0-90C1-C661512C0E04}" type="presOf" srcId="{5D4F62C9-6726-4C51-93D2-EE3356A993C8}" destId="{86DCAD12-DAAE-4FC3-BFFF-C7AEFD7B8895}" srcOrd="0" destOrd="0" presId="urn:microsoft.com/office/officeart/2008/layout/PictureStrips"/>
    <dgm:cxn modelId="{6CEDD017-8017-459D-BB15-3B3B2232DFA0}" srcId="{D842F51B-3E12-4A86-AE1B-7B497EA12856}" destId="{5D4F62C9-6726-4C51-93D2-EE3356A993C8}" srcOrd="22" destOrd="0" parTransId="{92861F84-A7CD-4FEE-B87F-652D7A8CC637}" sibTransId="{75F06581-2251-4DD9-8CA5-5D009DBA224A}"/>
    <dgm:cxn modelId="{B87330CE-D491-489C-96F7-D733B1BD6CB0}" srcId="{D842F51B-3E12-4A86-AE1B-7B497EA12856}" destId="{BA220CAF-0A8E-4B04-92E3-308F8BDFFADA}" srcOrd="5" destOrd="0" parTransId="{91E590CE-B201-478A-854E-F90D14D9F2B2}" sibTransId="{79F6DB2F-B051-44E6-B1C9-71303CF6828B}"/>
    <dgm:cxn modelId="{CA586E58-D5F1-453C-ABB7-0738268D5189}" srcId="{D842F51B-3E12-4A86-AE1B-7B497EA12856}" destId="{11487A6A-22B9-4CCC-B412-F971EB066325}" srcOrd="21" destOrd="0" parTransId="{0B5F294C-7890-482F-8A2F-BDF4D2F7EFC1}" sibTransId="{21A5D7A6-9E62-403F-A023-45CA142949D5}"/>
    <dgm:cxn modelId="{97EDB940-0A0D-429C-9DC9-371E9F3ADA36}" srcId="{D842F51B-3E12-4A86-AE1B-7B497EA12856}" destId="{18D0E687-CD5E-46C2-8344-3887F98CB41D}" srcOrd="11" destOrd="0" parTransId="{8588021E-5704-47F5-B27B-CB1DC93DA9C8}" sibTransId="{71B0E6D7-2F9D-4ED8-B805-53EB26C22113}"/>
    <dgm:cxn modelId="{A39289CA-F7BF-4592-B835-D9AD4711EE53}" type="presOf" srcId="{D842F51B-3E12-4A86-AE1B-7B497EA12856}" destId="{8BB181B7-F4C3-4683-8D2D-6358BF1279CC}" srcOrd="0" destOrd="0" presId="urn:microsoft.com/office/officeart/2008/layout/PictureStrips"/>
    <dgm:cxn modelId="{2CB62EF7-9267-4928-B3AA-DA716CFC9D27}" type="presOf" srcId="{951C8E3F-CE38-4627-A176-1C948989FC1B}" destId="{1B5130DF-2B5E-479C-8866-A57977CD156A}" srcOrd="0" destOrd="0" presId="urn:microsoft.com/office/officeart/2008/layout/PictureStrips"/>
    <dgm:cxn modelId="{AA5D16C1-693C-413C-8682-B094A2C9F55B}" srcId="{D842F51B-3E12-4A86-AE1B-7B497EA12856}" destId="{3C5B6D4C-159C-44A7-BA75-2333E52EFBD2}" srcOrd="0" destOrd="0" parTransId="{77D19198-3DD2-4269-8285-ADE78FAE8EA3}" sibTransId="{0577C881-F47D-4D61-94F8-EFD35AE6BC72}"/>
    <dgm:cxn modelId="{70A51D16-9F04-4F35-B71C-90D5414D668B}" srcId="{D842F51B-3E12-4A86-AE1B-7B497EA12856}" destId="{A177BEAA-0E35-4B15-BCDB-5C071DCE9563}" srcOrd="10" destOrd="0" parTransId="{F776869E-6E06-45D0-BB4C-1B0C658F6AA7}" sibTransId="{B3DF39E6-5C80-4422-BE00-D3CDF80D3653}"/>
    <dgm:cxn modelId="{A61DAC3E-13BE-406F-B1C1-44A92A02187E}" type="presOf" srcId="{8B110376-1BCD-4A64-9500-B54BB2D14F84}" destId="{C3BCB5C4-1C0E-4840-917C-8D9BB71AD119}" srcOrd="0" destOrd="0" presId="urn:microsoft.com/office/officeart/2008/layout/PictureStrips"/>
    <dgm:cxn modelId="{79C152D6-F15C-4F1E-96E1-9A52346DB6AE}" type="presOf" srcId="{673F438E-72BC-4B8A-942F-6704B19B6A5F}" destId="{C49A9D2E-38F6-4744-8A6A-0AC5A9D419A2}" srcOrd="0" destOrd="0" presId="urn:microsoft.com/office/officeart/2008/layout/PictureStrips"/>
    <dgm:cxn modelId="{C53F2738-0F8D-4605-8D35-E5A3E62FB297}" srcId="{D842F51B-3E12-4A86-AE1B-7B497EA12856}" destId="{951C8E3F-CE38-4627-A176-1C948989FC1B}" srcOrd="17" destOrd="0" parTransId="{9D1721DE-AE03-415A-9387-F7C7847C7796}" sibTransId="{4C1DAA45-B741-4159-BA69-8AE67DFA89F1}"/>
    <dgm:cxn modelId="{04C9F3A9-D1DE-417A-902F-6AC88AA7D585}" srcId="{D842F51B-3E12-4A86-AE1B-7B497EA12856}" destId="{4BF11BF7-F203-41F5-91DE-D3C7D9534240}" srcOrd="16" destOrd="0" parTransId="{DAD25529-A252-4BF0-A58E-BC63BFF474F2}" sibTransId="{550FC00F-C3A5-4DF9-868C-09C16C107E69}"/>
    <dgm:cxn modelId="{493A9CF0-50D8-421C-AF1E-6ACB98B31641}" srcId="{D842F51B-3E12-4A86-AE1B-7B497EA12856}" destId="{8742A5AF-84DB-4CEF-B10B-7A5FCEE411BE}" srcOrd="12" destOrd="0" parTransId="{DB97DAEC-0E20-4275-8204-1BDC559D7AC6}" sibTransId="{3F9AEB93-DD46-409D-9B62-1C8C36AFB850}"/>
    <dgm:cxn modelId="{AA257898-46B3-4D91-B464-935570FDC3C6}" type="presOf" srcId="{B965CB4E-1D38-4910-8FA5-561551BE5602}" destId="{2301614C-52CB-44EB-9CB5-571D1A0038AE}" srcOrd="0" destOrd="0" presId="urn:microsoft.com/office/officeart/2008/layout/PictureStrips"/>
    <dgm:cxn modelId="{EB2F1661-4DAD-4F7B-92E5-71D79C8D803F}" type="presOf" srcId="{11487A6A-22B9-4CCC-B412-F971EB066325}" destId="{D813F08A-F760-40F5-8607-2C7F38ABFD62}" srcOrd="0" destOrd="0" presId="urn:microsoft.com/office/officeart/2008/layout/PictureStrips"/>
    <dgm:cxn modelId="{65AA0489-FD72-4C70-82F2-8DA8E8FF148D}" srcId="{D842F51B-3E12-4A86-AE1B-7B497EA12856}" destId="{DDE1C746-38A3-4671-B552-E467C4B8E621}" srcOrd="14" destOrd="0" parTransId="{1F75C13D-D057-4A0F-AC5E-F7EC516CCC38}" sibTransId="{E9B8B614-A0A4-4F43-AC0F-22D27CA3DE0B}"/>
    <dgm:cxn modelId="{90CE5A7D-1AD5-4199-986C-0C0D51989B1A}" srcId="{D842F51B-3E12-4A86-AE1B-7B497EA12856}" destId="{DDE655F8-6579-4C86-8511-D5AF43D232CB}" srcOrd="20" destOrd="0" parTransId="{8EF60D7F-81AA-421C-8B73-79EEAC008800}" sibTransId="{27201E62-93FD-4B60-838A-4E2B99434F50}"/>
    <dgm:cxn modelId="{2F2258D5-004F-49A1-89F2-BFF3613C927E}" srcId="{D842F51B-3E12-4A86-AE1B-7B497EA12856}" destId="{6C1AD5F0-A030-4C81-803C-7D02537A9555}" srcOrd="4" destOrd="0" parTransId="{DA7863DB-7E13-4A01-8909-88C5E1E709C0}" sibTransId="{19CF0D4B-8795-4D75-BFA1-8CA85D0F32CB}"/>
    <dgm:cxn modelId="{0BE5EC94-D1E8-4DE6-B810-1ED3F7C22A09}" type="presOf" srcId="{F0083023-526A-4905-9EA3-F18A60B0623E}" destId="{8589EB89-ED36-49D1-9060-3FD7F025B32A}" srcOrd="0" destOrd="0" presId="urn:microsoft.com/office/officeart/2008/layout/PictureStrips"/>
    <dgm:cxn modelId="{076A79AF-4218-48D2-9748-17AF54090B3C}" srcId="{D842F51B-3E12-4A86-AE1B-7B497EA12856}" destId="{62A0A0B2-B63C-4F11-A16B-36959359131F}" srcOrd="19" destOrd="0" parTransId="{431C0903-6B94-4261-B3AB-42250641B003}" sibTransId="{EFC9E341-3351-4F06-8479-210DA4BCD2B7}"/>
    <dgm:cxn modelId="{D80A251D-BAA2-449E-B25A-2D0CC62CAEE1}" srcId="{D842F51B-3E12-4A86-AE1B-7B497EA12856}" destId="{8B110376-1BCD-4A64-9500-B54BB2D14F84}" srcOrd="3" destOrd="0" parTransId="{C17A3652-B405-4C9D-B4DF-0CEB5F8AA191}" sibTransId="{4441FF8B-7355-457C-A93A-794C796173F1}"/>
    <dgm:cxn modelId="{02E4794F-E719-4FD7-AEAB-C7B70C72AAD8}" type="presOf" srcId="{8742A5AF-84DB-4CEF-B10B-7A5FCEE411BE}" destId="{2380CC21-EBD4-4204-8C6A-536CDA6832B2}" srcOrd="0" destOrd="0" presId="urn:microsoft.com/office/officeart/2008/layout/PictureStrips"/>
    <dgm:cxn modelId="{10FA6ED6-96DB-4AAA-BE88-1F5B5848A323}" type="presOf" srcId="{18D0E687-CD5E-46C2-8344-3887F98CB41D}" destId="{C8EBBD5C-FFC0-4C47-9802-B8EF1776996A}" srcOrd="0" destOrd="0" presId="urn:microsoft.com/office/officeart/2008/layout/PictureStrips"/>
    <dgm:cxn modelId="{2E5ABBC3-FCB0-4B04-8D22-B0F8B451ED18}" srcId="{D842F51B-3E12-4A86-AE1B-7B497EA12856}" destId="{D83FF7BB-DB87-4E02-9529-48333ABA2426}" srcOrd="1" destOrd="0" parTransId="{8FCA16EF-E22A-48FD-B44F-9683A1DD3844}" sibTransId="{DBFE0AAF-FA0E-4076-BB75-9A9A9B9AA00F}"/>
    <dgm:cxn modelId="{A4ACC483-F561-4776-9D33-4C0B0E50779C}" type="presOf" srcId="{6C1AD5F0-A030-4C81-803C-7D02537A9555}" destId="{5904415E-D90E-4FF2-AD98-B5B5789B8D80}" srcOrd="0" destOrd="0" presId="urn:microsoft.com/office/officeart/2008/layout/PictureStrips"/>
    <dgm:cxn modelId="{C2786F90-538F-4F06-B5B8-4BF3FE3382A4}" type="presOf" srcId="{3C5B6D4C-159C-44A7-BA75-2333E52EFBD2}" destId="{98BDFE4F-A200-4C34-8EFE-93425D0CC2ED}" srcOrd="0" destOrd="0" presId="urn:microsoft.com/office/officeart/2008/layout/PictureStrips"/>
    <dgm:cxn modelId="{59FE38DB-5876-4954-AA16-8F1E4BFBD295}" srcId="{D842F51B-3E12-4A86-AE1B-7B497EA12856}" destId="{8B0B5E4C-3D35-46CA-A732-F0614288F16A}" srcOrd="18" destOrd="0" parTransId="{7580D5C3-C811-4FF6-BCF0-04F417D4AB0E}" sibTransId="{1C4CE362-E4C5-425A-98D7-CE019BB2B511}"/>
    <dgm:cxn modelId="{53802AB7-2683-42BA-A00F-BC404BD54498}" srcId="{D842F51B-3E12-4A86-AE1B-7B497EA12856}" destId="{3CA0298E-7F4E-485C-A47B-67094665289E}" srcOrd="7" destOrd="0" parTransId="{9B7E297C-845C-463D-ACFE-8DD36BE444D3}" sibTransId="{B7466EFF-9977-4326-B71F-83604CFC587B}"/>
    <dgm:cxn modelId="{EC6FFCFB-EA62-42D0-9847-02420F706F88}" type="presOf" srcId="{DDE655F8-6579-4C86-8511-D5AF43D232CB}" destId="{DA8A4B1E-C346-4B2C-870E-85FBAA19D089}" srcOrd="0" destOrd="0" presId="urn:microsoft.com/office/officeart/2008/layout/PictureStrips"/>
    <dgm:cxn modelId="{F850F3FD-7AD6-4D56-BEBF-CBE87D5637B1}" type="presOf" srcId="{8B35558E-0FF9-483A-A798-DF7D7269F384}" destId="{B8748337-F720-446A-82D6-53CE34DD2608}" srcOrd="0" destOrd="0" presId="urn:microsoft.com/office/officeart/2008/layout/PictureStrips"/>
    <dgm:cxn modelId="{7320DB94-ED73-4EB4-8DEA-E5D121015F03}" srcId="{D842F51B-3E12-4A86-AE1B-7B497EA12856}" destId="{F0083023-526A-4905-9EA3-F18A60B0623E}" srcOrd="8" destOrd="0" parTransId="{B5586762-F754-4EE4-85A9-11C7E2A62440}" sibTransId="{FBB2BE2F-E69F-400C-B74A-280C3339E285}"/>
    <dgm:cxn modelId="{BE8EFFC5-3BC4-492A-ADA1-52780A40C8BA}" type="presOf" srcId="{8D660209-06CB-40CD-91CD-AB58A861832B}" destId="{96216AE8-320C-4DF7-BACB-786F68EE1E0C}" srcOrd="0" destOrd="0" presId="urn:microsoft.com/office/officeart/2008/layout/PictureStrips"/>
    <dgm:cxn modelId="{C70060BC-41D2-4301-9535-6691892FEB92}" type="presOf" srcId="{A177BEAA-0E35-4B15-BCDB-5C071DCE9563}" destId="{059DAC16-F1C3-4384-AF73-B0121558FF3E}" srcOrd="0" destOrd="0" presId="urn:microsoft.com/office/officeart/2008/layout/PictureStrips"/>
    <dgm:cxn modelId="{AA1552A0-34FC-4FB8-B74F-6CCAEAE3A953}" srcId="{D842F51B-3E12-4A86-AE1B-7B497EA12856}" destId="{673F438E-72BC-4B8A-942F-6704B19B6A5F}" srcOrd="2" destOrd="0" parTransId="{A06B028B-7789-4C52-A203-D5EC7F573BC9}" sibTransId="{4AE4C987-A935-4308-B4E9-3FD8C040589E}"/>
    <dgm:cxn modelId="{AF3ABAC9-6787-4AFB-AB8A-6F12D5013053}" type="presOf" srcId="{C6F8AA7F-EAB8-4A32-B3AF-3F29A6224AF4}" destId="{3B52C225-7D20-40FD-AE41-B7E22A2E0010}" srcOrd="0" destOrd="0" presId="urn:microsoft.com/office/officeart/2008/layout/PictureStrips"/>
    <dgm:cxn modelId="{DFA5C71D-A270-451C-860C-4216EC11DE61}" type="presOf" srcId="{BA220CAF-0A8E-4B04-92E3-308F8BDFFADA}" destId="{2A9078C8-3004-41C4-AF4C-D1741EFBD304}" srcOrd="0" destOrd="0" presId="urn:microsoft.com/office/officeart/2008/layout/PictureStrips"/>
    <dgm:cxn modelId="{6F77C334-9AEB-4303-84F6-066A6113A2E4}" type="presOf" srcId="{8B0B5E4C-3D35-46CA-A732-F0614288F16A}" destId="{8A31463D-2750-49E9-98D7-B4C3876F60ED}" srcOrd="0" destOrd="0" presId="urn:microsoft.com/office/officeart/2008/layout/PictureStrips"/>
    <dgm:cxn modelId="{60F56F91-8F2A-4CC3-A3C8-DA54D7F34D32}" type="presOf" srcId="{62A0A0B2-B63C-4F11-A16B-36959359131F}" destId="{9183EAB1-8020-45D9-BA74-16379AC5A5BE}" srcOrd="0" destOrd="0" presId="urn:microsoft.com/office/officeart/2008/layout/PictureStrips"/>
    <dgm:cxn modelId="{11A68137-E2A5-4BBF-A57A-3FE00D549FF0}" srcId="{D842F51B-3E12-4A86-AE1B-7B497EA12856}" destId="{8D660209-06CB-40CD-91CD-AB58A861832B}" srcOrd="9" destOrd="0" parTransId="{F18CC2FA-EB9F-4357-805C-18C3D10BA3D9}" sibTransId="{F0B74C0E-B801-4F15-A807-3F7579288C9E}"/>
    <dgm:cxn modelId="{EDE5BA93-7E4E-4EF9-89FE-53D79053C670}" type="presOf" srcId="{4BF11BF7-F203-41F5-91DE-D3C7D9534240}" destId="{830023BB-CBFA-4700-8C6F-1FDA997B50FB}" srcOrd="0" destOrd="0" presId="urn:microsoft.com/office/officeart/2008/layout/PictureStrips"/>
    <dgm:cxn modelId="{D293E0B5-E40D-4FAF-ABC9-B2BBFD262DCE}" type="presOf" srcId="{D83FF7BB-DB87-4E02-9529-48333ABA2426}" destId="{F9B930F8-A3DB-4C94-8A42-58D9DD6476FF}" srcOrd="0" destOrd="0" presId="urn:microsoft.com/office/officeart/2008/layout/PictureStrips"/>
    <dgm:cxn modelId="{2A26249C-C627-44DF-9192-4326AB84B976}" type="presOf" srcId="{3CA0298E-7F4E-485C-A47B-67094665289E}" destId="{49859890-059A-4381-B60F-A9BF58AC0D15}" srcOrd="0" destOrd="0" presId="urn:microsoft.com/office/officeart/2008/layout/PictureStrips"/>
    <dgm:cxn modelId="{F019EDA4-A8CD-45E6-973A-2E3D3A8E2470}" srcId="{D842F51B-3E12-4A86-AE1B-7B497EA12856}" destId="{B965CB4E-1D38-4910-8FA5-561551BE5602}" srcOrd="15" destOrd="0" parTransId="{217EB3CF-A232-46FF-817D-092DE36FB529}" sibTransId="{90480610-16C6-4163-9F7A-2F38D949BB09}"/>
    <dgm:cxn modelId="{2C76DCE5-C36B-46DF-AC4C-0433ABADB58F}" type="presParOf" srcId="{8BB181B7-F4C3-4683-8D2D-6358BF1279CC}" destId="{54D98854-C805-4446-BB41-271D120E01EA}" srcOrd="0" destOrd="0" presId="urn:microsoft.com/office/officeart/2008/layout/PictureStrips"/>
    <dgm:cxn modelId="{C660E096-85EA-46F0-A079-6466507594D4}" type="presParOf" srcId="{54D98854-C805-4446-BB41-271D120E01EA}" destId="{98BDFE4F-A200-4C34-8EFE-93425D0CC2ED}" srcOrd="0" destOrd="0" presId="urn:microsoft.com/office/officeart/2008/layout/PictureStrips"/>
    <dgm:cxn modelId="{7E007B33-AAAD-43C3-B40D-D9DACDB04687}" type="presParOf" srcId="{54D98854-C805-4446-BB41-271D120E01EA}" destId="{AD7C9CF1-0A5E-4824-86AE-007F0FFB9C28}" srcOrd="1" destOrd="0" presId="urn:microsoft.com/office/officeart/2008/layout/PictureStrips"/>
    <dgm:cxn modelId="{61183D4C-B859-42B4-AFEF-92170279ECFA}" type="presParOf" srcId="{8BB181B7-F4C3-4683-8D2D-6358BF1279CC}" destId="{8C5DE239-96E8-4CC1-A855-3DA45DC098D5}" srcOrd="1" destOrd="0" presId="urn:microsoft.com/office/officeart/2008/layout/PictureStrips"/>
    <dgm:cxn modelId="{92D2B2CD-3B7A-4D7D-A7FF-3C116F8743FF}" type="presParOf" srcId="{8BB181B7-F4C3-4683-8D2D-6358BF1279CC}" destId="{11C66FF0-EEF4-4A9D-9F5D-8C775B0EC2DB}" srcOrd="2" destOrd="0" presId="urn:microsoft.com/office/officeart/2008/layout/PictureStrips"/>
    <dgm:cxn modelId="{5B7E1FAA-D5FB-4119-A68E-4F2C62C02111}" type="presParOf" srcId="{11C66FF0-EEF4-4A9D-9F5D-8C775B0EC2DB}" destId="{F9B930F8-A3DB-4C94-8A42-58D9DD6476FF}" srcOrd="0" destOrd="0" presId="urn:microsoft.com/office/officeart/2008/layout/PictureStrips"/>
    <dgm:cxn modelId="{5CA0F6FB-9FF7-4517-80C4-EA35EE116ED0}" type="presParOf" srcId="{11C66FF0-EEF4-4A9D-9F5D-8C775B0EC2DB}" destId="{5FAFA75A-0355-4F39-B524-1A75A38AE2AE}" srcOrd="1" destOrd="0" presId="urn:microsoft.com/office/officeart/2008/layout/PictureStrips"/>
    <dgm:cxn modelId="{4A373889-0683-48B7-A9BC-0A2198D82A97}" type="presParOf" srcId="{8BB181B7-F4C3-4683-8D2D-6358BF1279CC}" destId="{A188CFEC-7FB2-4609-B7E7-74C748ECFC76}" srcOrd="3" destOrd="0" presId="urn:microsoft.com/office/officeart/2008/layout/PictureStrips"/>
    <dgm:cxn modelId="{420ED59E-ECAB-4A33-8267-D1BB7F5695B4}" type="presParOf" srcId="{8BB181B7-F4C3-4683-8D2D-6358BF1279CC}" destId="{D948F042-AC60-4F74-AF1B-65E74E5A4929}" srcOrd="4" destOrd="0" presId="urn:microsoft.com/office/officeart/2008/layout/PictureStrips"/>
    <dgm:cxn modelId="{F76C07D0-2DAE-4AC0-A4C8-CB06D552795E}" type="presParOf" srcId="{D948F042-AC60-4F74-AF1B-65E74E5A4929}" destId="{C49A9D2E-38F6-4744-8A6A-0AC5A9D419A2}" srcOrd="0" destOrd="0" presId="urn:microsoft.com/office/officeart/2008/layout/PictureStrips"/>
    <dgm:cxn modelId="{4F8EFF31-BBAC-47C4-A4E3-2CC34D6809EB}" type="presParOf" srcId="{D948F042-AC60-4F74-AF1B-65E74E5A4929}" destId="{46F4B404-5353-4B51-B0BE-AF1C714BDEEA}" srcOrd="1" destOrd="0" presId="urn:microsoft.com/office/officeart/2008/layout/PictureStrips"/>
    <dgm:cxn modelId="{440375A6-A32B-4DF1-BC4E-2EC5B1AEA711}" type="presParOf" srcId="{8BB181B7-F4C3-4683-8D2D-6358BF1279CC}" destId="{4DFCC53A-026E-48AA-A3DA-8200A5F3EA86}" srcOrd="5" destOrd="0" presId="urn:microsoft.com/office/officeart/2008/layout/PictureStrips"/>
    <dgm:cxn modelId="{CC0CF21C-1959-4BA0-85E8-0F575619C874}" type="presParOf" srcId="{8BB181B7-F4C3-4683-8D2D-6358BF1279CC}" destId="{A489476A-9AEA-438E-BBD4-A760C8D36647}" srcOrd="6" destOrd="0" presId="urn:microsoft.com/office/officeart/2008/layout/PictureStrips"/>
    <dgm:cxn modelId="{659D6404-03D8-4FAF-BD4E-6C023BB8C477}" type="presParOf" srcId="{A489476A-9AEA-438E-BBD4-A760C8D36647}" destId="{C3BCB5C4-1C0E-4840-917C-8D9BB71AD119}" srcOrd="0" destOrd="0" presId="urn:microsoft.com/office/officeart/2008/layout/PictureStrips"/>
    <dgm:cxn modelId="{0D3B387E-C9B3-4AFA-85BF-1B88CB444008}" type="presParOf" srcId="{A489476A-9AEA-438E-BBD4-A760C8D36647}" destId="{B01DE82D-C700-44AE-9C9B-EC966EB10D89}" srcOrd="1" destOrd="0" presId="urn:microsoft.com/office/officeart/2008/layout/PictureStrips"/>
    <dgm:cxn modelId="{1F33351A-8C5C-4712-8AC6-B774AF526997}" type="presParOf" srcId="{8BB181B7-F4C3-4683-8D2D-6358BF1279CC}" destId="{624D89FD-6903-415E-ACEF-37C391E0C020}" srcOrd="7" destOrd="0" presId="urn:microsoft.com/office/officeart/2008/layout/PictureStrips"/>
    <dgm:cxn modelId="{37E0967D-38A6-4E7E-80AF-8A69B22E80BD}" type="presParOf" srcId="{8BB181B7-F4C3-4683-8D2D-6358BF1279CC}" destId="{7C2F3E46-6A49-43D4-B031-F9E935705F5B}" srcOrd="8" destOrd="0" presId="urn:microsoft.com/office/officeart/2008/layout/PictureStrips"/>
    <dgm:cxn modelId="{D2ADF974-EA4D-4F77-AE28-BB5E703A21D6}" type="presParOf" srcId="{7C2F3E46-6A49-43D4-B031-F9E935705F5B}" destId="{5904415E-D90E-4FF2-AD98-B5B5789B8D80}" srcOrd="0" destOrd="0" presId="urn:microsoft.com/office/officeart/2008/layout/PictureStrips"/>
    <dgm:cxn modelId="{C1C55D07-4FA9-4291-A4E9-1626B4940EBD}" type="presParOf" srcId="{7C2F3E46-6A49-43D4-B031-F9E935705F5B}" destId="{BFAF3ADC-EC27-4761-B0C8-36F9C13A2388}" srcOrd="1" destOrd="0" presId="urn:microsoft.com/office/officeart/2008/layout/PictureStrips"/>
    <dgm:cxn modelId="{5FCF866D-3088-4387-9801-05EBDEBAB9BB}" type="presParOf" srcId="{8BB181B7-F4C3-4683-8D2D-6358BF1279CC}" destId="{7B774967-A439-4CED-B6DC-7A3EA21B1532}" srcOrd="9" destOrd="0" presId="urn:microsoft.com/office/officeart/2008/layout/PictureStrips"/>
    <dgm:cxn modelId="{94B856FA-4675-4479-89C8-D901A5E84314}" type="presParOf" srcId="{8BB181B7-F4C3-4683-8D2D-6358BF1279CC}" destId="{FB116543-626F-4771-83C5-FD2CA1727FDC}" srcOrd="10" destOrd="0" presId="urn:microsoft.com/office/officeart/2008/layout/PictureStrips"/>
    <dgm:cxn modelId="{3DA0AD4B-8C26-4AE8-8E6B-5D7C60A45289}" type="presParOf" srcId="{FB116543-626F-4771-83C5-FD2CA1727FDC}" destId="{2A9078C8-3004-41C4-AF4C-D1741EFBD304}" srcOrd="0" destOrd="0" presId="urn:microsoft.com/office/officeart/2008/layout/PictureStrips"/>
    <dgm:cxn modelId="{6CDF6D61-F5C7-4122-8C13-C055B2C3403A}" type="presParOf" srcId="{FB116543-626F-4771-83C5-FD2CA1727FDC}" destId="{492FB6A4-5CF2-4E3F-9495-6C62B4CBAA66}" srcOrd="1" destOrd="0" presId="urn:microsoft.com/office/officeart/2008/layout/PictureStrips"/>
    <dgm:cxn modelId="{A405CC2F-94FF-49B6-A31F-CE0E6C788BFC}" type="presParOf" srcId="{8BB181B7-F4C3-4683-8D2D-6358BF1279CC}" destId="{2294F957-4CAC-4B62-8B66-A327DE4065D0}" srcOrd="11" destOrd="0" presId="urn:microsoft.com/office/officeart/2008/layout/PictureStrips"/>
    <dgm:cxn modelId="{1C945CAC-3F03-4B08-9D70-3B5862CAADB9}" type="presParOf" srcId="{8BB181B7-F4C3-4683-8D2D-6358BF1279CC}" destId="{A521BC6A-70E1-4B76-8333-B84D75ED5F7E}" srcOrd="12" destOrd="0" presId="urn:microsoft.com/office/officeart/2008/layout/PictureStrips"/>
    <dgm:cxn modelId="{B1271A45-EBC0-4450-8F76-C9C156984BBE}" type="presParOf" srcId="{A521BC6A-70E1-4B76-8333-B84D75ED5F7E}" destId="{3B52C225-7D20-40FD-AE41-B7E22A2E0010}" srcOrd="0" destOrd="0" presId="urn:microsoft.com/office/officeart/2008/layout/PictureStrips"/>
    <dgm:cxn modelId="{4A1AEE61-42A1-44EA-B45B-251AEAE88842}" type="presParOf" srcId="{A521BC6A-70E1-4B76-8333-B84D75ED5F7E}" destId="{BC8F4B8D-0E98-465F-8949-E7860BA6DEF5}" srcOrd="1" destOrd="0" presId="urn:microsoft.com/office/officeart/2008/layout/PictureStrips"/>
    <dgm:cxn modelId="{9F8F285A-109C-4FDA-AF73-4BD5A8C2D33F}" type="presParOf" srcId="{8BB181B7-F4C3-4683-8D2D-6358BF1279CC}" destId="{3C77BCF9-95B7-456C-BFFD-4BAC307D860A}" srcOrd="13" destOrd="0" presId="urn:microsoft.com/office/officeart/2008/layout/PictureStrips"/>
    <dgm:cxn modelId="{FC3CEC25-63D2-4DE5-A0F4-82D4D5C44B91}" type="presParOf" srcId="{8BB181B7-F4C3-4683-8D2D-6358BF1279CC}" destId="{4FF60E50-C92E-4534-9629-0B22F78D379F}" srcOrd="14" destOrd="0" presId="urn:microsoft.com/office/officeart/2008/layout/PictureStrips"/>
    <dgm:cxn modelId="{B4D4D003-50B8-480F-B104-87E8CBA4A6E3}" type="presParOf" srcId="{4FF60E50-C92E-4534-9629-0B22F78D379F}" destId="{49859890-059A-4381-B60F-A9BF58AC0D15}" srcOrd="0" destOrd="0" presId="urn:microsoft.com/office/officeart/2008/layout/PictureStrips"/>
    <dgm:cxn modelId="{E44A874E-941A-4F81-AD98-D9F66B94925E}" type="presParOf" srcId="{4FF60E50-C92E-4534-9629-0B22F78D379F}" destId="{E8B310D6-B5D7-4D05-8FE6-B7F4FB823AB2}" srcOrd="1" destOrd="0" presId="urn:microsoft.com/office/officeart/2008/layout/PictureStrips"/>
    <dgm:cxn modelId="{512D5AE3-BE1D-47D2-ABD4-DD74DD1D0737}" type="presParOf" srcId="{8BB181B7-F4C3-4683-8D2D-6358BF1279CC}" destId="{4074901A-3AB5-4BDA-846F-25DA385D9C86}" srcOrd="15" destOrd="0" presId="urn:microsoft.com/office/officeart/2008/layout/PictureStrips"/>
    <dgm:cxn modelId="{2323C1C8-C5E5-4DE6-BA6B-73517B773E59}" type="presParOf" srcId="{8BB181B7-F4C3-4683-8D2D-6358BF1279CC}" destId="{8A8D981F-40D1-4722-9547-6296E7BBE2D6}" srcOrd="16" destOrd="0" presId="urn:microsoft.com/office/officeart/2008/layout/PictureStrips"/>
    <dgm:cxn modelId="{63D902C0-FF83-4763-A7BF-B1452D9FBBA5}" type="presParOf" srcId="{8A8D981F-40D1-4722-9547-6296E7BBE2D6}" destId="{8589EB89-ED36-49D1-9060-3FD7F025B32A}" srcOrd="0" destOrd="0" presId="urn:microsoft.com/office/officeart/2008/layout/PictureStrips"/>
    <dgm:cxn modelId="{56B6E7FA-44FF-49AE-B861-7793E94ABA05}" type="presParOf" srcId="{8A8D981F-40D1-4722-9547-6296E7BBE2D6}" destId="{C41E77C5-2BDA-40F2-8A66-93EC8AD56035}" srcOrd="1" destOrd="0" presId="urn:microsoft.com/office/officeart/2008/layout/PictureStrips"/>
    <dgm:cxn modelId="{02700A2F-F108-4181-AF6D-5FAA4AB33EAE}" type="presParOf" srcId="{8BB181B7-F4C3-4683-8D2D-6358BF1279CC}" destId="{0FA9505C-91C0-4F6B-BFA1-4ECBC130940B}" srcOrd="17" destOrd="0" presId="urn:microsoft.com/office/officeart/2008/layout/PictureStrips"/>
    <dgm:cxn modelId="{20EB8B7F-3B78-40F1-A8B9-32E2CE45F2C9}" type="presParOf" srcId="{8BB181B7-F4C3-4683-8D2D-6358BF1279CC}" destId="{451EB22B-A9F1-4122-939E-893048D74041}" srcOrd="18" destOrd="0" presId="urn:microsoft.com/office/officeart/2008/layout/PictureStrips"/>
    <dgm:cxn modelId="{C59D03D9-3ED7-4C59-83C4-D5908A8BB4F9}" type="presParOf" srcId="{451EB22B-A9F1-4122-939E-893048D74041}" destId="{96216AE8-320C-4DF7-BACB-786F68EE1E0C}" srcOrd="0" destOrd="0" presId="urn:microsoft.com/office/officeart/2008/layout/PictureStrips"/>
    <dgm:cxn modelId="{D86FC043-2B54-463E-9F3E-8860F119CD42}" type="presParOf" srcId="{451EB22B-A9F1-4122-939E-893048D74041}" destId="{E20BDD90-25F9-49D0-9286-DFB095C9B1C1}" srcOrd="1" destOrd="0" presId="urn:microsoft.com/office/officeart/2008/layout/PictureStrips"/>
    <dgm:cxn modelId="{866BF122-7AD7-4269-9814-1F7FF93236B3}" type="presParOf" srcId="{8BB181B7-F4C3-4683-8D2D-6358BF1279CC}" destId="{4B50D9BD-CC63-4DF1-B139-DFD5C23FC242}" srcOrd="19" destOrd="0" presId="urn:microsoft.com/office/officeart/2008/layout/PictureStrips"/>
    <dgm:cxn modelId="{6777A35A-9180-4711-A021-5BCD64D3BCC7}" type="presParOf" srcId="{8BB181B7-F4C3-4683-8D2D-6358BF1279CC}" destId="{94A005EB-0072-4D18-91AD-FA477071DA7E}" srcOrd="20" destOrd="0" presId="urn:microsoft.com/office/officeart/2008/layout/PictureStrips"/>
    <dgm:cxn modelId="{DF17E3CC-8464-457A-BC1E-E8CF49AB64BF}" type="presParOf" srcId="{94A005EB-0072-4D18-91AD-FA477071DA7E}" destId="{059DAC16-F1C3-4384-AF73-B0121558FF3E}" srcOrd="0" destOrd="0" presId="urn:microsoft.com/office/officeart/2008/layout/PictureStrips"/>
    <dgm:cxn modelId="{17BF99C6-6339-4159-800F-83041DAED9D4}" type="presParOf" srcId="{94A005EB-0072-4D18-91AD-FA477071DA7E}" destId="{DB0F7C5D-ED3F-4514-815B-ABC81E81C203}" srcOrd="1" destOrd="0" presId="urn:microsoft.com/office/officeart/2008/layout/PictureStrips"/>
    <dgm:cxn modelId="{050955B3-E8F8-47DA-AA95-4BD17E0C5BCC}" type="presParOf" srcId="{8BB181B7-F4C3-4683-8D2D-6358BF1279CC}" destId="{C19A4832-863B-4423-9533-C45A20AC53F3}" srcOrd="21" destOrd="0" presId="urn:microsoft.com/office/officeart/2008/layout/PictureStrips"/>
    <dgm:cxn modelId="{7C681ACC-5493-4112-ACCC-5B666358E4EB}" type="presParOf" srcId="{8BB181B7-F4C3-4683-8D2D-6358BF1279CC}" destId="{2607BE99-F3EC-46B9-9E11-84DAD6EA5507}" srcOrd="22" destOrd="0" presId="urn:microsoft.com/office/officeart/2008/layout/PictureStrips"/>
    <dgm:cxn modelId="{B0D708E6-1928-43FE-A819-2B406424EBF1}" type="presParOf" srcId="{2607BE99-F3EC-46B9-9E11-84DAD6EA5507}" destId="{C8EBBD5C-FFC0-4C47-9802-B8EF1776996A}" srcOrd="0" destOrd="0" presId="urn:microsoft.com/office/officeart/2008/layout/PictureStrips"/>
    <dgm:cxn modelId="{EBCFC61F-E3FB-450B-9AB1-0BDC03F65FD9}" type="presParOf" srcId="{2607BE99-F3EC-46B9-9E11-84DAD6EA5507}" destId="{4C2A794F-DD12-4C1F-B592-C163307D15CB}" srcOrd="1" destOrd="0" presId="urn:microsoft.com/office/officeart/2008/layout/PictureStrips"/>
    <dgm:cxn modelId="{EA408310-81C9-41B9-8DCA-90952E6B318C}" type="presParOf" srcId="{8BB181B7-F4C3-4683-8D2D-6358BF1279CC}" destId="{810FCEF5-EF26-4F1E-B0E9-290C3E36739A}" srcOrd="23" destOrd="0" presId="urn:microsoft.com/office/officeart/2008/layout/PictureStrips"/>
    <dgm:cxn modelId="{8BBF4229-FC49-4904-8FAD-BF0B7B5B8F76}" type="presParOf" srcId="{8BB181B7-F4C3-4683-8D2D-6358BF1279CC}" destId="{77408BEB-EA67-41A8-AFC9-CEB237AF5F32}" srcOrd="24" destOrd="0" presId="urn:microsoft.com/office/officeart/2008/layout/PictureStrips"/>
    <dgm:cxn modelId="{F6EB8899-0A50-41A6-BB66-FA0AB921F988}" type="presParOf" srcId="{77408BEB-EA67-41A8-AFC9-CEB237AF5F32}" destId="{2380CC21-EBD4-4204-8C6A-536CDA6832B2}" srcOrd="0" destOrd="0" presId="urn:microsoft.com/office/officeart/2008/layout/PictureStrips"/>
    <dgm:cxn modelId="{E0A159F0-D0DF-4A33-BCDF-EFFB0D4D5E50}" type="presParOf" srcId="{77408BEB-EA67-41A8-AFC9-CEB237AF5F32}" destId="{790BE6D2-CDA3-4BEE-B11E-27B942502E83}" srcOrd="1" destOrd="0" presId="urn:microsoft.com/office/officeart/2008/layout/PictureStrips"/>
    <dgm:cxn modelId="{844B4558-C40A-46E4-B745-CCE2CB81D251}" type="presParOf" srcId="{8BB181B7-F4C3-4683-8D2D-6358BF1279CC}" destId="{0B32D3AD-33DB-418C-9DBA-01DD712CC4CC}" srcOrd="25" destOrd="0" presId="urn:microsoft.com/office/officeart/2008/layout/PictureStrips"/>
    <dgm:cxn modelId="{A18900B2-40E3-42F7-95B5-8D6EDCD246AD}" type="presParOf" srcId="{8BB181B7-F4C3-4683-8D2D-6358BF1279CC}" destId="{5AC27697-0FBE-4B6B-9F6C-391F4319DBB2}" srcOrd="26" destOrd="0" presId="urn:microsoft.com/office/officeart/2008/layout/PictureStrips"/>
    <dgm:cxn modelId="{8CA44BAB-771B-4F27-8CA6-548B3C2E1EB5}" type="presParOf" srcId="{5AC27697-0FBE-4B6B-9F6C-391F4319DBB2}" destId="{B8748337-F720-446A-82D6-53CE34DD2608}" srcOrd="0" destOrd="0" presId="urn:microsoft.com/office/officeart/2008/layout/PictureStrips"/>
    <dgm:cxn modelId="{311E59E1-F66F-4B59-A3F6-6C8182ED1014}" type="presParOf" srcId="{5AC27697-0FBE-4B6B-9F6C-391F4319DBB2}" destId="{8EC238EE-5FD7-4DC9-95FE-8ABDA565A67E}" srcOrd="1" destOrd="0" presId="urn:microsoft.com/office/officeart/2008/layout/PictureStrips"/>
    <dgm:cxn modelId="{BF5C5473-B3B8-4847-8D2A-34325D22D666}" type="presParOf" srcId="{8BB181B7-F4C3-4683-8D2D-6358BF1279CC}" destId="{A805CA28-A782-4379-A84C-4F000045BA73}" srcOrd="27" destOrd="0" presId="urn:microsoft.com/office/officeart/2008/layout/PictureStrips"/>
    <dgm:cxn modelId="{C88A4167-02C8-4D57-8C5E-FB9FCB21FDB3}" type="presParOf" srcId="{8BB181B7-F4C3-4683-8D2D-6358BF1279CC}" destId="{A458FAA9-8BFC-4BAD-B7C5-B12C59AAFBD2}" srcOrd="28" destOrd="0" presId="urn:microsoft.com/office/officeart/2008/layout/PictureStrips"/>
    <dgm:cxn modelId="{CD488C13-4000-4088-9A12-FA0C76DEE906}" type="presParOf" srcId="{A458FAA9-8BFC-4BAD-B7C5-B12C59AAFBD2}" destId="{D6DC50C8-1088-4A95-B205-7E93EA6B319D}" srcOrd="0" destOrd="0" presId="urn:microsoft.com/office/officeart/2008/layout/PictureStrips"/>
    <dgm:cxn modelId="{43079A47-6650-4D9B-845D-5A9A28DB793F}" type="presParOf" srcId="{A458FAA9-8BFC-4BAD-B7C5-B12C59AAFBD2}" destId="{9F3383BF-D903-461C-8464-DCF6F379AA66}" srcOrd="1" destOrd="0" presId="urn:microsoft.com/office/officeart/2008/layout/PictureStrips"/>
    <dgm:cxn modelId="{C375E1A1-A56F-477C-BEA2-B314FDFA14C6}" type="presParOf" srcId="{8BB181B7-F4C3-4683-8D2D-6358BF1279CC}" destId="{352F3484-D54C-489B-B2CF-30906169D977}" srcOrd="29" destOrd="0" presId="urn:microsoft.com/office/officeart/2008/layout/PictureStrips"/>
    <dgm:cxn modelId="{E78A4D39-5299-4C2A-8EF8-9CECAB8286DD}" type="presParOf" srcId="{8BB181B7-F4C3-4683-8D2D-6358BF1279CC}" destId="{6155F6E2-98A5-42E9-B84B-85ED5D08B644}" srcOrd="30" destOrd="0" presId="urn:microsoft.com/office/officeart/2008/layout/PictureStrips"/>
    <dgm:cxn modelId="{DAE21D94-70CC-41CD-86C5-8F580ECCF3C5}" type="presParOf" srcId="{6155F6E2-98A5-42E9-B84B-85ED5D08B644}" destId="{2301614C-52CB-44EB-9CB5-571D1A0038AE}" srcOrd="0" destOrd="0" presId="urn:microsoft.com/office/officeart/2008/layout/PictureStrips"/>
    <dgm:cxn modelId="{CAC9869C-781E-40AF-A094-C3A0451B7B17}" type="presParOf" srcId="{6155F6E2-98A5-42E9-B84B-85ED5D08B644}" destId="{1FA06D4B-79F5-4F9F-A55B-8FCE0CB5FB49}" srcOrd="1" destOrd="0" presId="urn:microsoft.com/office/officeart/2008/layout/PictureStrips"/>
    <dgm:cxn modelId="{E0C1B61A-FBBB-4C41-B42C-D790C187D148}" type="presParOf" srcId="{8BB181B7-F4C3-4683-8D2D-6358BF1279CC}" destId="{A95498AD-418A-4DEA-B724-EE5620CB378A}" srcOrd="31" destOrd="0" presId="urn:microsoft.com/office/officeart/2008/layout/PictureStrips"/>
    <dgm:cxn modelId="{93DD80C8-FBA4-4826-83AB-ECC5227D148A}" type="presParOf" srcId="{8BB181B7-F4C3-4683-8D2D-6358BF1279CC}" destId="{6B015FA0-614B-4FAC-9F00-378C5BE64A30}" srcOrd="32" destOrd="0" presId="urn:microsoft.com/office/officeart/2008/layout/PictureStrips"/>
    <dgm:cxn modelId="{DAB0F913-70DC-4043-80D8-2842DFDEBDE9}" type="presParOf" srcId="{6B015FA0-614B-4FAC-9F00-378C5BE64A30}" destId="{830023BB-CBFA-4700-8C6F-1FDA997B50FB}" srcOrd="0" destOrd="0" presId="urn:microsoft.com/office/officeart/2008/layout/PictureStrips"/>
    <dgm:cxn modelId="{765B00BC-B829-4656-B477-9A0C8BDBFCE2}" type="presParOf" srcId="{6B015FA0-614B-4FAC-9F00-378C5BE64A30}" destId="{B133D08F-32E6-40A4-BF91-CDC376A41BD4}" srcOrd="1" destOrd="0" presId="urn:microsoft.com/office/officeart/2008/layout/PictureStrips"/>
    <dgm:cxn modelId="{64626C9A-F05E-4317-A702-099B894AB41C}" type="presParOf" srcId="{8BB181B7-F4C3-4683-8D2D-6358BF1279CC}" destId="{E5214515-443F-4000-81A3-A17978F9260F}" srcOrd="33" destOrd="0" presId="urn:microsoft.com/office/officeart/2008/layout/PictureStrips"/>
    <dgm:cxn modelId="{EDA1187D-0BDE-467E-ACA2-970BA3F740CC}" type="presParOf" srcId="{8BB181B7-F4C3-4683-8D2D-6358BF1279CC}" destId="{B23B5C84-5878-46F1-8D59-736A634867C8}" srcOrd="34" destOrd="0" presId="urn:microsoft.com/office/officeart/2008/layout/PictureStrips"/>
    <dgm:cxn modelId="{FD59AB05-CDB7-4692-9D95-6B478F4460DB}" type="presParOf" srcId="{B23B5C84-5878-46F1-8D59-736A634867C8}" destId="{1B5130DF-2B5E-479C-8866-A57977CD156A}" srcOrd="0" destOrd="0" presId="urn:microsoft.com/office/officeart/2008/layout/PictureStrips"/>
    <dgm:cxn modelId="{8E1CABAA-5BF5-4CC7-BCF1-95ECC515D51B}" type="presParOf" srcId="{B23B5C84-5878-46F1-8D59-736A634867C8}" destId="{71A2C55B-1B58-46AC-9117-9B9079A60BB5}" srcOrd="1" destOrd="0" presId="urn:microsoft.com/office/officeart/2008/layout/PictureStrips"/>
    <dgm:cxn modelId="{ED985699-AECB-45FE-8F5F-ED9A2613636E}" type="presParOf" srcId="{8BB181B7-F4C3-4683-8D2D-6358BF1279CC}" destId="{20F83DD6-E53F-4088-A22D-0CAD716FC80B}" srcOrd="35" destOrd="0" presId="urn:microsoft.com/office/officeart/2008/layout/PictureStrips"/>
    <dgm:cxn modelId="{54AEE157-88CA-4E78-9DCA-EEC97677D31C}" type="presParOf" srcId="{8BB181B7-F4C3-4683-8D2D-6358BF1279CC}" destId="{6AAE2690-7171-41F1-8A74-B3066DFCA6B2}" srcOrd="36" destOrd="0" presId="urn:microsoft.com/office/officeart/2008/layout/PictureStrips"/>
    <dgm:cxn modelId="{A06E169F-1139-4D74-86FC-F92165C1BA11}" type="presParOf" srcId="{6AAE2690-7171-41F1-8A74-B3066DFCA6B2}" destId="{8A31463D-2750-49E9-98D7-B4C3876F60ED}" srcOrd="0" destOrd="0" presId="urn:microsoft.com/office/officeart/2008/layout/PictureStrips"/>
    <dgm:cxn modelId="{AB1F1651-A73F-4E6B-ABCF-F02B11E2E6EE}" type="presParOf" srcId="{6AAE2690-7171-41F1-8A74-B3066DFCA6B2}" destId="{18D8A487-F2E7-40A5-ACAA-2F0CD7B61670}" srcOrd="1" destOrd="0" presId="urn:microsoft.com/office/officeart/2008/layout/PictureStrips"/>
    <dgm:cxn modelId="{034C4251-7447-4F56-A7E4-6D614C4B3524}" type="presParOf" srcId="{8BB181B7-F4C3-4683-8D2D-6358BF1279CC}" destId="{0A9F7AD5-8638-4CAA-8288-195CE4B8BE4C}" srcOrd="37" destOrd="0" presId="urn:microsoft.com/office/officeart/2008/layout/PictureStrips"/>
    <dgm:cxn modelId="{A4576D7C-E230-49FD-AD75-C51BC5593745}" type="presParOf" srcId="{8BB181B7-F4C3-4683-8D2D-6358BF1279CC}" destId="{4A327B62-6A41-432C-B344-81E5FC479095}" srcOrd="38" destOrd="0" presId="urn:microsoft.com/office/officeart/2008/layout/PictureStrips"/>
    <dgm:cxn modelId="{A37E9F7A-EFA7-4235-95EA-C6C9A76BE847}" type="presParOf" srcId="{4A327B62-6A41-432C-B344-81E5FC479095}" destId="{9183EAB1-8020-45D9-BA74-16379AC5A5BE}" srcOrd="0" destOrd="0" presId="urn:microsoft.com/office/officeart/2008/layout/PictureStrips"/>
    <dgm:cxn modelId="{6FF7C828-62D2-4D8E-9FF1-1E90BFB7234F}" type="presParOf" srcId="{4A327B62-6A41-432C-B344-81E5FC479095}" destId="{3DD76877-873A-4C7E-A25A-6FDBB955882C}" srcOrd="1" destOrd="0" presId="urn:microsoft.com/office/officeart/2008/layout/PictureStrips"/>
    <dgm:cxn modelId="{82FEFAB1-918D-41A6-A3CC-A28BAEA9F155}" type="presParOf" srcId="{8BB181B7-F4C3-4683-8D2D-6358BF1279CC}" destId="{D9058270-A4C7-4627-B47B-C0673885F05D}" srcOrd="39" destOrd="0" presId="urn:microsoft.com/office/officeart/2008/layout/PictureStrips"/>
    <dgm:cxn modelId="{56F1D256-ABC9-46AC-87B4-81B88758832F}" type="presParOf" srcId="{8BB181B7-F4C3-4683-8D2D-6358BF1279CC}" destId="{FFCD6432-EC3E-4B7F-8415-CC077894A321}" srcOrd="40" destOrd="0" presId="urn:microsoft.com/office/officeart/2008/layout/PictureStrips"/>
    <dgm:cxn modelId="{E90F1666-9EBB-452F-A3FB-098D69767429}" type="presParOf" srcId="{FFCD6432-EC3E-4B7F-8415-CC077894A321}" destId="{DA8A4B1E-C346-4B2C-870E-85FBAA19D089}" srcOrd="0" destOrd="0" presId="urn:microsoft.com/office/officeart/2008/layout/PictureStrips"/>
    <dgm:cxn modelId="{9E1863E5-0542-4B14-A2BA-FEFEEED14B78}" type="presParOf" srcId="{FFCD6432-EC3E-4B7F-8415-CC077894A321}" destId="{9C72D321-7DB1-4DE3-849D-E9B96BF91C6F}" srcOrd="1" destOrd="0" presId="urn:microsoft.com/office/officeart/2008/layout/PictureStrips"/>
    <dgm:cxn modelId="{CB4615BD-BDC0-472C-9282-A1FA06557C0A}" type="presParOf" srcId="{8BB181B7-F4C3-4683-8D2D-6358BF1279CC}" destId="{21C84750-59B3-43EF-9B38-E325ADB12319}" srcOrd="41" destOrd="0" presId="urn:microsoft.com/office/officeart/2008/layout/PictureStrips"/>
    <dgm:cxn modelId="{4DB9CBFE-5F7D-4A1D-A4CC-A30930527B2F}" type="presParOf" srcId="{8BB181B7-F4C3-4683-8D2D-6358BF1279CC}" destId="{E0856A80-C214-4F53-A3BE-DE0FABF35928}" srcOrd="42" destOrd="0" presId="urn:microsoft.com/office/officeart/2008/layout/PictureStrips"/>
    <dgm:cxn modelId="{57ED25FB-CE1C-4550-B0CA-E53F87626690}" type="presParOf" srcId="{E0856A80-C214-4F53-A3BE-DE0FABF35928}" destId="{D813F08A-F760-40F5-8607-2C7F38ABFD62}" srcOrd="0" destOrd="0" presId="urn:microsoft.com/office/officeart/2008/layout/PictureStrips"/>
    <dgm:cxn modelId="{3A842A0B-0B9D-4F8B-AF13-464E48A678CA}" type="presParOf" srcId="{E0856A80-C214-4F53-A3BE-DE0FABF35928}" destId="{8311FC04-EC4D-4194-9C90-C22F786D29DC}" srcOrd="1" destOrd="0" presId="urn:microsoft.com/office/officeart/2008/layout/PictureStrips"/>
    <dgm:cxn modelId="{CD2BD6D7-7AC1-439D-9AAC-3C8D612C3C42}" type="presParOf" srcId="{8BB181B7-F4C3-4683-8D2D-6358BF1279CC}" destId="{081652FD-8362-4C95-97FD-6B73B0D524DD}" srcOrd="43" destOrd="0" presId="urn:microsoft.com/office/officeart/2008/layout/PictureStrips"/>
    <dgm:cxn modelId="{484D7ED1-C496-43BE-903A-F445E3BE6745}" type="presParOf" srcId="{8BB181B7-F4C3-4683-8D2D-6358BF1279CC}" destId="{BBF29D1A-CE5E-4CC1-90DA-851DB99BF71C}" srcOrd="44" destOrd="0" presId="urn:microsoft.com/office/officeart/2008/layout/PictureStrips"/>
    <dgm:cxn modelId="{9643597D-9F66-4ED4-A8DD-027108798FD6}" type="presParOf" srcId="{BBF29D1A-CE5E-4CC1-90DA-851DB99BF71C}" destId="{86DCAD12-DAAE-4FC3-BFFF-C7AEFD7B8895}" srcOrd="0" destOrd="0" presId="urn:microsoft.com/office/officeart/2008/layout/PictureStrips"/>
    <dgm:cxn modelId="{A94F9A9A-6106-430E-BAE9-6C82F517FE16}" type="presParOf" srcId="{BBF29D1A-CE5E-4CC1-90DA-851DB99BF71C}" destId="{E5EF7F5C-6CCA-4FC2-8042-C45B21DDA62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42F51B-3E12-4A86-AE1B-7B497EA12856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9B41544-FDAA-4DC9-A2AA-C0A2D736ECC5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ИНСЕРТ</a:t>
          </a:r>
        </a:p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i="0" u="none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FB71CA-DDCA-4115-9F49-1FA3B318D694}" type="sibTrans" cxnId="{F2CB2F3D-BDF8-4785-9B89-60A73134AA66}">
      <dgm:prSet/>
      <dgm:spPr/>
      <dgm:t>
        <a:bodyPr/>
        <a:lstStyle/>
        <a:p>
          <a:endParaRPr lang="ru-RU"/>
        </a:p>
      </dgm:t>
    </dgm:pt>
    <dgm:pt modelId="{EF2F1270-FA34-4D16-9853-EB2982D671E5}" type="parTrans" cxnId="{F2CB2F3D-BDF8-4785-9B89-60A73134AA66}">
      <dgm:prSet/>
      <dgm:spPr/>
      <dgm:t>
        <a:bodyPr/>
        <a:lstStyle/>
        <a:p>
          <a:endParaRPr lang="ru-RU"/>
        </a:p>
      </dgm:t>
    </dgm:pt>
    <dgm:pt modelId="{615E2FCB-1875-479C-B635-316EA2EC1E87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Бортовой журнал</a:t>
          </a:r>
          <a:r>
            <a:rPr lang="ru-RU" sz="1800" b="1" i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9838D7-A536-402F-B067-BB9D75DEC0E2}" type="parTrans" cxnId="{084461E0-A25D-4183-87BC-437B4C4764B9}">
      <dgm:prSet/>
      <dgm:spPr/>
      <dgm:t>
        <a:bodyPr/>
        <a:lstStyle/>
        <a:p>
          <a:endParaRPr lang="ru-RU"/>
        </a:p>
      </dgm:t>
    </dgm:pt>
    <dgm:pt modelId="{804B7C03-1C8E-479C-89F6-69238D2C13EF}" type="sibTrans" cxnId="{084461E0-A25D-4183-87BC-437B4C4764B9}">
      <dgm:prSet/>
      <dgm:spPr/>
      <dgm:t>
        <a:bodyPr/>
        <a:lstStyle/>
        <a:p>
          <a:endParaRPr lang="ru-RU"/>
        </a:p>
      </dgm:t>
    </dgm:pt>
    <dgm:pt modelId="{1B85A8D2-EB12-49D0-9575-60FC7BCB1B66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Кластер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711E57-B992-4CC4-9EE7-D51483D23382}" type="parTrans" cxnId="{BB07C828-3C1E-4990-8BA2-CD3371469FA1}">
      <dgm:prSet/>
      <dgm:spPr/>
      <dgm:t>
        <a:bodyPr/>
        <a:lstStyle/>
        <a:p>
          <a:endParaRPr lang="ru-RU"/>
        </a:p>
      </dgm:t>
    </dgm:pt>
    <dgm:pt modelId="{A2805AC1-1FF1-400C-9ED3-B79A356DE64E}" type="sibTrans" cxnId="{BB07C828-3C1E-4990-8BA2-CD3371469FA1}">
      <dgm:prSet/>
      <dgm:spPr/>
      <dgm:t>
        <a:bodyPr/>
        <a:lstStyle/>
        <a:p>
          <a:endParaRPr lang="ru-RU"/>
        </a:p>
      </dgm:t>
    </dgm:pt>
    <dgm:pt modelId="{F0B8CB61-F6DC-434A-AEBD-31760EFA3640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Фишбоун</a:t>
          </a:r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02729D-D732-4B2E-8FC0-B35FE51C72B6}" type="parTrans" cxnId="{1EA3601B-9C44-4DF3-9D6F-0AB6C904FE6B}">
      <dgm:prSet/>
      <dgm:spPr/>
      <dgm:t>
        <a:bodyPr/>
        <a:lstStyle/>
        <a:p>
          <a:endParaRPr lang="ru-RU"/>
        </a:p>
      </dgm:t>
    </dgm:pt>
    <dgm:pt modelId="{1EE6B350-EBE4-47E9-BAC0-0CAB53439794}" type="sibTrans" cxnId="{1EA3601B-9C44-4DF3-9D6F-0AB6C904FE6B}">
      <dgm:prSet/>
      <dgm:spPr/>
      <dgm:t>
        <a:bodyPr/>
        <a:lstStyle/>
        <a:p>
          <a:endParaRPr lang="ru-RU"/>
        </a:p>
      </dgm:t>
    </dgm:pt>
    <dgm:pt modelId="{C00E98FA-2767-4447-AE63-0ADF9D5F9453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Прием «Да - Нет» 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C8FBC5-430C-4755-BC29-D19EC99767B0}" type="parTrans" cxnId="{47583E44-FF36-4FC6-B3B0-30156D1AF29C}">
      <dgm:prSet/>
      <dgm:spPr/>
      <dgm:t>
        <a:bodyPr/>
        <a:lstStyle/>
        <a:p>
          <a:endParaRPr lang="ru-RU"/>
        </a:p>
      </dgm:t>
    </dgm:pt>
    <dgm:pt modelId="{8D6B4B1A-346E-4651-B86C-FCBA1AAC3D72}" type="sibTrans" cxnId="{47583E44-FF36-4FC6-B3B0-30156D1AF29C}">
      <dgm:prSet/>
      <dgm:spPr/>
      <dgm:t>
        <a:bodyPr/>
        <a:lstStyle/>
        <a:p>
          <a:endParaRPr lang="ru-RU"/>
        </a:p>
      </dgm:t>
    </dgm:pt>
    <dgm:pt modelId="{20B431E9-D5FE-412C-A857-78A55F70EC42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Граф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D3B8E8-9C8C-4D7C-9D95-FC0FC2FB31CF}" type="parTrans" cxnId="{DC2BD07C-118B-4B04-979D-D49643470F5C}">
      <dgm:prSet/>
      <dgm:spPr/>
      <dgm:t>
        <a:bodyPr/>
        <a:lstStyle/>
        <a:p>
          <a:endParaRPr lang="ru-RU"/>
        </a:p>
      </dgm:t>
    </dgm:pt>
    <dgm:pt modelId="{BF95E1B5-EC83-42CE-A745-00B8B5F55F88}" type="sibTrans" cxnId="{DC2BD07C-118B-4B04-979D-D49643470F5C}">
      <dgm:prSet/>
      <dgm:spPr/>
      <dgm:t>
        <a:bodyPr/>
        <a:lstStyle/>
        <a:p>
          <a:endParaRPr lang="ru-RU"/>
        </a:p>
      </dgm:t>
    </dgm:pt>
    <dgm:pt modelId="{454CCD14-2514-419B-A853-9DA124B4FA6E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Пирамида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CF5DF8-007F-4E38-938A-25B888107C27}" type="parTrans" cxnId="{B29B15B8-74E3-424E-857B-3B1DCED08406}">
      <dgm:prSet/>
      <dgm:spPr/>
      <dgm:t>
        <a:bodyPr/>
        <a:lstStyle/>
        <a:p>
          <a:endParaRPr lang="ru-RU"/>
        </a:p>
      </dgm:t>
    </dgm:pt>
    <dgm:pt modelId="{F43C00ED-8B84-4751-AD3A-2F6590A1B973}" type="sibTrans" cxnId="{B29B15B8-74E3-424E-857B-3B1DCED08406}">
      <dgm:prSet/>
      <dgm:spPr/>
      <dgm:t>
        <a:bodyPr/>
        <a:lstStyle/>
        <a:p>
          <a:endParaRPr lang="ru-RU"/>
        </a:p>
      </dgm:t>
    </dgm:pt>
    <dgm:pt modelId="{6775CFD4-B8F5-4CCF-BACE-69A9EC99CC0F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Лестница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F141A6-6CFD-4E0C-B173-3C44C349FEA5}" type="parTrans" cxnId="{36B1C733-BD1D-416E-87A1-DC436977618F}">
      <dgm:prSet/>
      <dgm:spPr/>
      <dgm:t>
        <a:bodyPr/>
        <a:lstStyle/>
        <a:p>
          <a:endParaRPr lang="ru-RU"/>
        </a:p>
      </dgm:t>
    </dgm:pt>
    <dgm:pt modelId="{BD5C2855-57A5-462B-B099-755DC76CA979}" type="sibTrans" cxnId="{36B1C733-BD1D-416E-87A1-DC436977618F}">
      <dgm:prSet/>
      <dgm:spPr/>
      <dgm:t>
        <a:bodyPr/>
        <a:lstStyle/>
        <a:p>
          <a:endParaRPr lang="ru-RU"/>
        </a:p>
      </dgm:t>
    </dgm:pt>
    <dgm:pt modelId="{46898C1F-B4DC-4716-A9FD-A79925CC77C5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Цепочка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579954-A252-4046-97B6-0DFF47B6D850}" type="parTrans" cxnId="{7D6DD760-4738-4C17-9FD9-C4D6112CA2B3}">
      <dgm:prSet/>
      <dgm:spPr/>
      <dgm:t>
        <a:bodyPr/>
        <a:lstStyle/>
        <a:p>
          <a:endParaRPr lang="ru-RU"/>
        </a:p>
      </dgm:t>
    </dgm:pt>
    <dgm:pt modelId="{6101DE79-6D98-49CD-9B81-49A609D41C42}" type="sibTrans" cxnId="{7D6DD760-4738-4C17-9FD9-C4D6112CA2B3}">
      <dgm:prSet/>
      <dgm:spPr/>
      <dgm:t>
        <a:bodyPr/>
        <a:lstStyle/>
        <a:p>
          <a:endParaRPr lang="ru-RU"/>
        </a:p>
      </dgm:t>
    </dgm:pt>
    <dgm:pt modelId="{FD5CFF08-BEEA-4209-80C9-4A1E8080F730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Сводная таблица 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48E4C-22E9-4171-927F-AC03B98285F2}" type="parTrans" cxnId="{CC9D2A0F-688C-40F2-A520-CB2FD1FD046A}">
      <dgm:prSet/>
      <dgm:spPr/>
      <dgm:t>
        <a:bodyPr/>
        <a:lstStyle/>
        <a:p>
          <a:endParaRPr lang="ru-RU"/>
        </a:p>
      </dgm:t>
    </dgm:pt>
    <dgm:pt modelId="{CDE0194C-B60A-49DD-8299-4CD0ED9C9CB0}" type="sibTrans" cxnId="{CC9D2A0F-688C-40F2-A520-CB2FD1FD046A}">
      <dgm:prSet/>
      <dgm:spPr/>
      <dgm:t>
        <a:bodyPr/>
        <a:lstStyle/>
        <a:p>
          <a:endParaRPr lang="ru-RU"/>
        </a:p>
      </dgm:t>
    </dgm:pt>
    <dgm:pt modelId="{DF97EF66-1B5F-4023-B97C-FE6FA73A4477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Сюжетная таблица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E4B1EF-6BB8-481D-B4E4-89A6D3EBEBFF}" type="parTrans" cxnId="{8F915724-84B8-44D8-A841-7BABC892B12A}">
      <dgm:prSet/>
      <dgm:spPr/>
      <dgm:t>
        <a:bodyPr/>
        <a:lstStyle/>
        <a:p>
          <a:endParaRPr lang="ru-RU"/>
        </a:p>
      </dgm:t>
    </dgm:pt>
    <dgm:pt modelId="{A5EDB3C5-4A22-4028-AD6D-B595AAFEFB05}" type="sibTrans" cxnId="{8F915724-84B8-44D8-A841-7BABC892B12A}">
      <dgm:prSet/>
      <dgm:spPr/>
      <dgm:t>
        <a:bodyPr/>
        <a:lstStyle/>
        <a:p>
          <a:endParaRPr lang="ru-RU"/>
        </a:p>
      </dgm:t>
    </dgm:pt>
    <dgm:pt modelId="{3C3BAB1C-D0B7-49CA-9A3F-D7F4B48B85C7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Таблица для перекрестной дискуссии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AB7111-5F50-48F3-8738-5B2A5F39D034}" type="parTrans" cxnId="{72D62523-699B-4CFC-8828-48DB7BB019E3}">
      <dgm:prSet/>
      <dgm:spPr/>
      <dgm:t>
        <a:bodyPr/>
        <a:lstStyle/>
        <a:p>
          <a:endParaRPr lang="ru-RU"/>
        </a:p>
      </dgm:t>
    </dgm:pt>
    <dgm:pt modelId="{2A5E65D5-3A9F-4EED-812B-EF1E26182E65}" type="sibTrans" cxnId="{72D62523-699B-4CFC-8828-48DB7BB019E3}">
      <dgm:prSet/>
      <dgm:spPr/>
      <dgm:t>
        <a:bodyPr/>
        <a:lstStyle/>
        <a:p>
          <a:endParaRPr lang="ru-RU"/>
        </a:p>
      </dgm:t>
    </dgm:pt>
    <dgm:pt modelId="{50E05E77-35FC-40F7-8504-5B2E7D1208D3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ПМИ (Плюс – Минус – Интересно)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634AF6-88ED-4EDD-B653-76F9C48D68A1}" type="parTrans" cxnId="{8F94EF68-CFD5-41B0-8385-386CFB50345A}">
      <dgm:prSet/>
      <dgm:spPr/>
      <dgm:t>
        <a:bodyPr/>
        <a:lstStyle/>
        <a:p>
          <a:endParaRPr lang="ru-RU"/>
        </a:p>
      </dgm:t>
    </dgm:pt>
    <dgm:pt modelId="{28717927-46F5-49C1-9B4B-6C45D5A4CCF1}" type="sibTrans" cxnId="{8F94EF68-CFD5-41B0-8385-386CFB50345A}">
      <dgm:prSet/>
      <dgm:spPr/>
      <dgm:t>
        <a:bodyPr/>
        <a:lstStyle/>
        <a:p>
          <a:endParaRPr lang="ru-RU"/>
        </a:p>
      </dgm:t>
    </dgm:pt>
    <dgm:pt modelId="{EAF2EAEE-5455-43AC-86A2-E98C0E4A2ADB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Таблица «Синтез»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DFEED4-EB7D-401F-8135-F55F9A025B30}" type="parTrans" cxnId="{C41D5286-C3BB-4E94-B110-234672086203}">
      <dgm:prSet/>
      <dgm:spPr/>
      <dgm:t>
        <a:bodyPr/>
        <a:lstStyle/>
        <a:p>
          <a:endParaRPr lang="ru-RU"/>
        </a:p>
      </dgm:t>
    </dgm:pt>
    <dgm:pt modelId="{261BD8E2-7C80-40C3-9943-E9EEF5CFCA69}" type="sibTrans" cxnId="{C41D5286-C3BB-4E94-B110-234672086203}">
      <dgm:prSet/>
      <dgm:spPr/>
      <dgm:t>
        <a:bodyPr/>
        <a:lstStyle/>
        <a:p>
          <a:endParaRPr lang="ru-RU"/>
        </a:p>
      </dgm:t>
    </dgm:pt>
    <dgm:pt modelId="{77A77BB5-F7EA-447A-AA86-0E71DB96F830}">
      <dgm:prSet custT="1"/>
      <dgm:spPr/>
      <dgm:t>
        <a:bodyPr/>
        <a:lstStyle/>
        <a:p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Лекция-визуализация 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6CD4F6-6F49-4864-80A7-2D80F3B1F22F}" type="parTrans" cxnId="{012CA5D6-633B-4A20-ABDA-350458CC1E79}">
      <dgm:prSet/>
      <dgm:spPr/>
      <dgm:t>
        <a:bodyPr/>
        <a:lstStyle/>
        <a:p>
          <a:endParaRPr lang="ru-RU"/>
        </a:p>
      </dgm:t>
    </dgm:pt>
    <dgm:pt modelId="{D79DEA53-14FB-4F9D-A34D-B444FC44DDED}" type="sibTrans" cxnId="{012CA5D6-633B-4A20-ABDA-350458CC1E79}">
      <dgm:prSet/>
      <dgm:spPr/>
      <dgm:t>
        <a:bodyPr/>
        <a:lstStyle/>
        <a:p>
          <a:endParaRPr lang="ru-RU"/>
        </a:p>
      </dgm:t>
    </dgm:pt>
    <dgm:pt modelId="{4871F683-6943-4D64-9FDD-857F989C9D98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Вопрос-ответ</a:t>
          </a:r>
          <a:endParaRPr lang="ru-RU" sz="1800" b="1" i="0" u="none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B7E567-6BFF-42CC-996B-24EF99197F82}" type="parTrans" cxnId="{C56A2C4D-F33C-4AC7-B6B6-8920CC361970}">
      <dgm:prSet/>
      <dgm:spPr/>
      <dgm:t>
        <a:bodyPr/>
        <a:lstStyle/>
        <a:p>
          <a:endParaRPr lang="ru-RU"/>
        </a:p>
      </dgm:t>
    </dgm:pt>
    <dgm:pt modelId="{C06A5D57-24DD-48FF-93BC-CD02684BCB3A}" type="sibTrans" cxnId="{C56A2C4D-F33C-4AC7-B6B6-8920CC361970}">
      <dgm:prSet/>
      <dgm:spPr/>
      <dgm:t>
        <a:bodyPr/>
        <a:lstStyle/>
        <a:p>
          <a:endParaRPr lang="ru-RU"/>
        </a:p>
      </dgm:t>
    </dgm:pt>
    <dgm:pt modelId="{8BB181B7-F4C3-4683-8D2D-6358BF1279CC}" type="pres">
      <dgm:prSet presAssocID="{D842F51B-3E12-4A86-AE1B-7B497EA12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79C1F0-0256-4956-B4F2-2AB9A231AE85}" type="pres">
      <dgm:prSet presAssocID="{19B41544-FDAA-4DC9-A2AA-C0A2D736ECC5}" presName="composite" presStyleCnt="0"/>
      <dgm:spPr/>
    </dgm:pt>
    <dgm:pt modelId="{2E1ABEDF-5490-4501-889D-5A30E25BC699}" type="pres">
      <dgm:prSet presAssocID="{19B41544-FDAA-4DC9-A2AA-C0A2D736ECC5}" presName="rect1" presStyleLbl="trAlignAcc1" presStyleIdx="0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E078A-C655-4C6F-A308-B56CCD86C272}" type="pres">
      <dgm:prSet presAssocID="{19B41544-FDAA-4DC9-A2AA-C0A2D736ECC5}" presName="rect2" presStyleLbl="fgImgPlace1" presStyleIdx="0" presStyleCnt="16"/>
      <dgm:spPr/>
    </dgm:pt>
    <dgm:pt modelId="{E3850CB7-0B52-4580-A5EB-12755487B92A}" type="pres">
      <dgm:prSet presAssocID="{1BFB71CA-DDCA-4115-9F49-1FA3B318D694}" presName="sibTrans" presStyleCnt="0"/>
      <dgm:spPr/>
    </dgm:pt>
    <dgm:pt modelId="{E5BD6C63-ECF7-4CF7-A515-263D16C6BFF2}" type="pres">
      <dgm:prSet presAssocID="{4871F683-6943-4D64-9FDD-857F989C9D98}" presName="composite" presStyleCnt="0"/>
      <dgm:spPr/>
    </dgm:pt>
    <dgm:pt modelId="{A5421271-A196-47E4-81AD-E0088F1DF1E5}" type="pres">
      <dgm:prSet presAssocID="{4871F683-6943-4D64-9FDD-857F989C9D98}" presName="rect1" presStyleLbl="trAlignAcc1" presStyleIdx="1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B60E8-DA4D-45BE-9838-9E35E0AF4AB8}" type="pres">
      <dgm:prSet presAssocID="{4871F683-6943-4D64-9FDD-857F989C9D98}" presName="rect2" presStyleLbl="fgImgPlace1" presStyleIdx="1" presStyleCnt="16"/>
      <dgm:spPr/>
    </dgm:pt>
    <dgm:pt modelId="{0734B5D9-912E-4057-B553-25846ACD8E90}" type="pres">
      <dgm:prSet presAssocID="{C06A5D57-24DD-48FF-93BC-CD02684BCB3A}" presName="sibTrans" presStyleCnt="0"/>
      <dgm:spPr/>
    </dgm:pt>
    <dgm:pt modelId="{A9A89097-5E24-416A-9DC9-E6E2BD80D34F}" type="pres">
      <dgm:prSet presAssocID="{77A77BB5-F7EA-447A-AA86-0E71DB96F830}" presName="composite" presStyleCnt="0"/>
      <dgm:spPr/>
    </dgm:pt>
    <dgm:pt modelId="{975EA671-0A85-4275-805F-07BEF530A266}" type="pres">
      <dgm:prSet presAssocID="{77A77BB5-F7EA-447A-AA86-0E71DB96F830}" presName="rect1" presStyleLbl="trAlignAcc1" presStyleIdx="2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3CF13-2BE0-4ED6-B19B-5ACEBBFFCCB4}" type="pres">
      <dgm:prSet presAssocID="{77A77BB5-F7EA-447A-AA86-0E71DB96F830}" presName="rect2" presStyleLbl="fgImgPlace1" presStyleIdx="2" presStyleCnt="16"/>
      <dgm:spPr/>
    </dgm:pt>
    <dgm:pt modelId="{0BC580F4-529A-4F87-ADCE-3A6968AE88EE}" type="pres">
      <dgm:prSet presAssocID="{D79DEA53-14FB-4F9D-A34D-B444FC44DDED}" presName="sibTrans" presStyleCnt="0"/>
      <dgm:spPr/>
    </dgm:pt>
    <dgm:pt modelId="{B68C5353-7D05-4E99-B64A-DB2ED2598908}" type="pres">
      <dgm:prSet presAssocID="{615E2FCB-1875-479C-B635-316EA2EC1E87}" presName="composite" presStyleCnt="0"/>
      <dgm:spPr/>
    </dgm:pt>
    <dgm:pt modelId="{17C5D21A-86CD-4843-84CD-A30CB1274E3D}" type="pres">
      <dgm:prSet presAssocID="{615E2FCB-1875-479C-B635-316EA2EC1E87}" presName="rect1" presStyleLbl="trAlignAcc1" presStyleIdx="3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5E698-F4B3-42C9-B485-0E591F0FA6B3}" type="pres">
      <dgm:prSet presAssocID="{615E2FCB-1875-479C-B635-316EA2EC1E87}" presName="rect2" presStyleLbl="fgImgPlace1" presStyleIdx="3" presStyleCnt="16"/>
      <dgm:spPr/>
    </dgm:pt>
    <dgm:pt modelId="{B31C97D1-9602-46F7-B408-14C963A64341}" type="pres">
      <dgm:prSet presAssocID="{804B7C03-1C8E-479C-89F6-69238D2C13EF}" presName="sibTrans" presStyleCnt="0"/>
      <dgm:spPr/>
    </dgm:pt>
    <dgm:pt modelId="{B1788493-AD6D-4FAC-A743-37F77A99835E}" type="pres">
      <dgm:prSet presAssocID="{1B85A8D2-EB12-49D0-9575-60FC7BCB1B66}" presName="composite" presStyleCnt="0"/>
      <dgm:spPr/>
    </dgm:pt>
    <dgm:pt modelId="{4EFE78A2-A291-4E15-B2DE-5B4151048D62}" type="pres">
      <dgm:prSet presAssocID="{1B85A8D2-EB12-49D0-9575-60FC7BCB1B66}" presName="rect1" presStyleLbl="trAlignAcc1" presStyleIdx="4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D87223-F522-496C-82BF-A7A539E3B832}" type="pres">
      <dgm:prSet presAssocID="{1B85A8D2-EB12-49D0-9575-60FC7BCB1B66}" presName="rect2" presStyleLbl="fgImgPlace1" presStyleIdx="4" presStyleCnt="16"/>
      <dgm:spPr/>
    </dgm:pt>
    <dgm:pt modelId="{2F71EDA4-4A6E-4694-AA76-D78531B8B042}" type="pres">
      <dgm:prSet presAssocID="{A2805AC1-1FF1-400C-9ED3-B79A356DE64E}" presName="sibTrans" presStyleCnt="0"/>
      <dgm:spPr/>
    </dgm:pt>
    <dgm:pt modelId="{84DB870D-0BA0-4744-B330-C098F2175CEF}" type="pres">
      <dgm:prSet presAssocID="{F0B8CB61-F6DC-434A-AEBD-31760EFA3640}" presName="composite" presStyleCnt="0"/>
      <dgm:spPr/>
    </dgm:pt>
    <dgm:pt modelId="{EE26FC4B-BBDB-47C7-9019-31C38BB977F8}" type="pres">
      <dgm:prSet presAssocID="{F0B8CB61-F6DC-434A-AEBD-31760EFA3640}" presName="rect1" presStyleLbl="trAlignAcc1" presStyleIdx="5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DE505E-5CBA-471A-B6DB-48F9ED88D98D}" type="pres">
      <dgm:prSet presAssocID="{F0B8CB61-F6DC-434A-AEBD-31760EFA3640}" presName="rect2" presStyleLbl="fgImgPlace1" presStyleIdx="5" presStyleCnt="16"/>
      <dgm:spPr/>
    </dgm:pt>
    <dgm:pt modelId="{990CC52E-20AE-4CCF-A12A-C39A27ACD081}" type="pres">
      <dgm:prSet presAssocID="{1EE6B350-EBE4-47E9-BAC0-0CAB53439794}" presName="sibTrans" presStyleCnt="0"/>
      <dgm:spPr/>
    </dgm:pt>
    <dgm:pt modelId="{7E461B9B-AC37-4432-B7BA-1EA395D7EA9F}" type="pres">
      <dgm:prSet presAssocID="{C00E98FA-2767-4447-AE63-0ADF9D5F9453}" presName="composite" presStyleCnt="0"/>
      <dgm:spPr/>
    </dgm:pt>
    <dgm:pt modelId="{1EACE5CE-FE4E-49AE-8838-57AEE1FA49BE}" type="pres">
      <dgm:prSet presAssocID="{C00E98FA-2767-4447-AE63-0ADF9D5F9453}" presName="rect1" presStyleLbl="trAlignAcc1" presStyleIdx="6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448A12-DE17-4277-9942-DA0EA8467664}" type="pres">
      <dgm:prSet presAssocID="{C00E98FA-2767-4447-AE63-0ADF9D5F9453}" presName="rect2" presStyleLbl="fgImgPlace1" presStyleIdx="6" presStyleCnt="16"/>
      <dgm:spPr/>
    </dgm:pt>
    <dgm:pt modelId="{EA5D6549-7D53-4060-A2B5-B78593D455F5}" type="pres">
      <dgm:prSet presAssocID="{8D6B4B1A-346E-4651-B86C-FCBA1AAC3D72}" presName="sibTrans" presStyleCnt="0"/>
      <dgm:spPr/>
    </dgm:pt>
    <dgm:pt modelId="{44A40634-4E7F-40DD-9532-33D5031BF7F2}" type="pres">
      <dgm:prSet presAssocID="{20B431E9-D5FE-412C-A857-78A55F70EC42}" presName="composite" presStyleCnt="0"/>
      <dgm:spPr/>
    </dgm:pt>
    <dgm:pt modelId="{F3844EA7-20C8-440B-8850-A3D45FFA7149}" type="pres">
      <dgm:prSet presAssocID="{20B431E9-D5FE-412C-A857-78A55F70EC42}" presName="rect1" presStyleLbl="trAlignAcc1" presStyleIdx="7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C9235-2AC2-4BFF-B5DF-141914929DE7}" type="pres">
      <dgm:prSet presAssocID="{20B431E9-D5FE-412C-A857-78A55F70EC42}" presName="rect2" presStyleLbl="fgImgPlace1" presStyleIdx="7" presStyleCnt="16"/>
      <dgm:spPr/>
    </dgm:pt>
    <dgm:pt modelId="{3024A8E1-864C-456A-BFC7-17C2AF818D8C}" type="pres">
      <dgm:prSet presAssocID="{BF95E1B5-EC83-42CE-A745-00B8B5F55F88}" presName="sibTrans" presStyleCnt="0"/>
      <dgm:spPr/>
    </dgm:pt>
    <dgm:pt modelId="{2C3CBCE1-2EC2-46DA-8EFD-19C7AF069EDE}" type="pres">
      <dgm:prSet presAssocID="{454CCD14-2514-419B-A853-9DA124B4FA6E}" presName="composite" presStyleCnt="0"/>
      <dgm:spPr/>
    </dgm:pt>
    <dgm:pt modelId="{425D579A-FFBF-44E8-9E24-D24038989D3C}" type="pres">
      <dgm:prSet presAssocID="{454CCD14-2514-419B-A853-9DA124B4FA6E}" presName="rect1" presStyleLbl="trAlignAcc1" presStyleIdx="8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753437-2E5F-458C-B1FA-36BA2691D6A2}" type="pres">
      <dgm:prSet presAssocID="{454CCD14-2514-419B-A853-9DA124B4FA6E}" presName="rect2" presStyleLbl="fgImgPlace1" presStyleIdx="8" presStyleCnt="16"/>
      <dgm:spPr/>
    </dgm:pt>
    <dgm:pt modelId="{011FFA07-B1F3-4F25-88A8-996F416F9D3D}" type="pres">
      <dgm:prSet presAssocID="{F43C00ED-8B84-4751-AD3A-2F6590A1B973}" presName="sibTrans" presStyleCnt="0"/>
      <dgm:spPr/>
    </dgm:pt>
    <dgm:pt modelId="{E77BC0F5-0CDB-42F7-B5CE-D1F1D32B31FE}" type="pres">
      <dgm:prSet presAssocID="{6775CFD4-B8F5-4CCF-BACE-69A9EC99CC0F}" presName="composite" presStyleCnt="0"/>
      <dgm:spPr/>
    </dgm:pt>
    <dgm:pt modelId="{1AD784E4-6A71-4F0D-B0FF-D28204E88EF0}" type="pres">
      <dgm:prSet presAssocID="{6775CFD4-B8F5-4CCF-BACE-69A9EC99CC0F}" presName="rect1" presStyleLbl="trAlignAcc1" presStyleIdx="9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E5739-2DF1-45D5-8002-7DF928AF1563}" type="pres">
      <dgm:prSet presAssocID="{6775CFD4-B8F5-4CCF-BACE-69A9EC99CC0F}" presName="rect2" presStyleLbl="fgImgPlace1" presStyleIdx="9" presStyleCnt="16"/>
      <dgm:spPr/>
    </dgm:pt>
    <dgm:pt modelId="{95D8BF15-6ED1-4837-8574-4F7D4704EB99}" type="pres">
      <dgm:prSet presAssocID="{BD5C2855-57A5-462B-B099-755DC76CA979}" presName="sibTrans" presStyleCnt="0"/>
      <dgm:spPr/>
    </dgm:pt>
    <dgm:pt modelId="{F9BB93EE-2E19-4AF8-854A-BA992226D3CB}" type="pres">
      <dgm:prSet presAssocID="{46898C1F-B4DC-4716-A9FD-A79925CC77C5}" presName="composite" presStyleCnt="0"/>
      <dgm:spPr/>
    </dgm:pt>
    <dgm:pt modelId="{C911885C-A390-44E1-B47B-00C3F49D917E}" type="pres">
      <dgm:prSet presAssocID="{46898C1F-B4DC-4716-A9FD-A79925CC77C5}" presName="rect1" presStyleLbl="trAlignAcc1" presStyleIdx="10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A12133-E871-4BED-A0D5-83D5B09A907F}" type="pres">
      <dgm:prSet presAssocID="{46898C1F-B4DC-4716-A9FD-A79925CC77C5}" presName="rect2" presStyleLbl="fgImgPlace1" presStyleIdx="10" presStyleCnt="16"/>
      <dgm:spPr/>
    </dgm:pt>
    <dgm:pt modelId="{84ADF298-F6D0-4118-925C-60D3C0CCB940}" type="pres">
      <dgm:prSet presAssocID="{6101DE79-6D98-49CD-9B81-49A609D41C42}" presName="sibTrans" presStyleCnt="0"/>
      <dgm:spPr/>
    </dgm:pt>
    <dgm:pt modelId="{D66F662F-E834-4308-9CE8-AEAB6BAD38DF}" type="pres">
      <dgm:prSet presAssocID="{FD5CFF08-BEEA-4209-80C9-4A1E8080F730}" presName="composite" presStyleCnt="0"/>
      <dgm:spPr/>
    </dgm:pt>
    <dgm:pt modelId="{94864FAB-4832-4548-845A-90F9D9BAD714}" type="pres">
      <dgm:prSet presAssocID="{FD5CFF08-BEEA-4209-80C9-4A1E8080F730}" presName="rect1" presStyleLbl="trAlignAcc1" presStyleIdx="11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04CE58-34D9-4F98-AFAF-BD1C6870B5C8}" type="pres">
      <dgm:prSet presAssocID="{FD5CFF08-BEEA-4209-80C9-4A1E8080F730}" presName="rect2" presStyleLbl="fgImgPlace1" presStyleIdx="11" presStyleCnt="16"/>
      <dgm:spPr/>
    </dgm:pt>
    <dgm:pt modelId="{14AE5629-BA40-48C1-84BC-A1C41BCC9C9F}" type="pres">
      <dgm:prSet presAssocID="{CDE0194C-B60A-49DD-8299-4CD0ED9C9CB0}" presName="sibTrans" presStyleCnt="0"/>
      <dgm:spPr/>
    </dgm:pt>
    <dgm:pt modelId="{278CEEA6-5B4F-47D5-B7E2-F2188FA5C5DE}" type="pres">
      <dgm:prSet presAssocID="{DF97EF66-1B5F-4023-B97C-FE6FA73A4477}" presName="composite" presStyleCnt="0"/>
      <dgm:spPr/>
    </dgm:pt>
    <dgm:pt modelId="{1F2318DD-1A08-412D-990B-75841C32AF46}" type="pres">
      <dgm:prSet presAssocID="{DF97EF66-1B5F-4023-B97C-FE6FA73A4477}" presName="rect1" presStyleLbl="trAlignAcc1" presStyleIdx="12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F2B2B-0743-4EE6-88C4-737CD9D34656}" type="pres">
      <dgm:prSet presAssocID="{DF97EF66-1B5F-4023-B97C-FE6FA73A4477}" presName="rect2" presStyleLbl="fgImgPlace1" presStyleIdx="12" presStyleCnt="16"/>
      <dgm:spPr/>
    </dgm:pt>
    <dgm:pt modelId="{251E2F71-FB52-4C3D-996C-AC89776877E4}" type="pres">
      <dgm:prSet presAssocID="{A5EDB3C5-4A22-4028-AD6D-B595AAFEFB05}" presName="sibTrans" presStyleCnt="0"/>
      <dgm:spPr/>
    </dgm:pt>
    <dgm:pt modelId="{359C0BA2-48B2-4298-8812-8C3DE7BB1AA3}" type="pres">
      <dgm:prSet presAssocID="{3C3BAB1C-D0B7-49CA-9A3F-D7F4B48B85C7}" presName="composite" presStyleCnt="0"/>
      <dgm:spPr/>
    </dgm:pt>
    <dgm:pt modelId="{51946C83-B51C-4368-BE22-0A4FF75BA188}" type="pres">
      <dgm:prSet presAssocID="{3C3BAB1C-D0B7-49CA-9A3F-D7F4B48B85C7}" presName="rect1" presStyleLbl="trAlignAcc1" presStyleIdx="13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F44DF-8043-440B-9542-E18F9FA8CC70}" type="pres">
      <dgm:prSet presAssocID="{3C3BAB1C-D0B7-49CA-9A3F-D7F4B48B85C7}" presName="rect2" presStyleLbl="fgImgPlace1" presStyleIdx="13" presStyleCnt="16"/>
      <dgm:spPr/>
    </dgm:pt>
    <dgm:pt modelId="{2685E6E4-9C65-4809-B35F-09BBAE6B1A44}" type="pres">
      <dgm:prSet presAssocID="{2A5E65D5-3A9F-4EED-812B-EF1E26182E65}" presName="sibTrans" presStyleCnt="0"/>
      <dgm:spPr/>
    </dgm:pt>
    <dgm:pt modelId="{64A4EBAB-7B9D-4563-8BE1-EF36539BB807}" type="pres">
      <dgm:prSet presAssocID="{50E05E77-35FC-40F7-8504-5B2E7D1208D3}" presName="composite" presStyleCnt="0"/>
      <dgm:spPr/>
    </dgm:pt>
    <dgm:pt modelId="{D9659C2D-D506-48C5-A832-D6F7BDADC5CB}" type="pres">
      <dgm:prSet presAssocID="{50E05E77-35FC-40F7-8504-5B2E7D1208D3}" presName="rect1" presStyleLbl="trAlignAcc1" presStyleIdx="14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0297B-6595-4D19-9AD3-46CE45C18503}" type="pres">
      <dgm:prSet presAssocID="{50E05E77-35FC-40F7-8504-5B2E7D1208D3}" presName="rect2" presStyleLbl="fgImgPlace1" presStyleIdx="14" presStyleCnt="16"/>
      <dgm:spPr/>
    </dgm:pt>
    <dgm:pt modelId="{900472F2-82F0-462C-A9F1-31BAFF8BEDA0}" type="pres">
      <dgm:prSet presAssocID="{28717927-46F5-49C1-9B4B-6C45D5A4CCF1}" presName="sibTrans" presStyleCnt="0"/>
      <dgm:spPr/>
    </dgm:pt>
    <dgm:pt modelId="{FC0DDF62-FB3A-4F5F-ADD5-8E662EB37653}" type="pres">
      <dgm:prSet presAssocID="{EAF2EAEE-5455-43AC-86A2-E98C0E4A2ADB}" presName="composite" presStyleCnt="0"/>
      <dgm:spPr/>
    </dgm:pt>
    <dgm:pt modelId="{6534F093-A79C-4761-B730-833C2C29828F}" type="pres">
      <dgm:prSet presAssocID="{EAF2EAEE-5455-43AC-86A2-E98C0E4A2ADB}" presName="rect1" presStyleLbl="trAlignAcc1" presStyleIdx="15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9BF7F-7184-4061-8F42-5BD193E807B2}" type="pres">
      <dgm:prSet presAssocID="{EAF2EAEE-5455-43AC-86A2-E98C0E4A2ADB}" presName="rect2" presStyleLbl="fgImgPlace1" presStyleIdx="15" presStyleCnt="16"/>
      <dgm:spPr/>
    </dgm:pt>
  </dgm:ptLst>
  <dgm:cxnLst>
    <dgm:cxn modelId="{A054F6C8-0B99-44F0-A78D-0CA82543CC48}" type="presOf" srcId="{1B85A8D2-EB12-49D0-9575-60FC7BCB1B66}" destId="{4EFE78A2-A291-4E15-B2DE-5B4151048D62}" srcOrd="0" destOrd="0" presId="urn:microsoft.com/office/officeart/2008/layout/PictureStrips"/>
    <dgm:cxn modelId="{A3C92ADF-8C80-45F3-AD9F-D3C1960E265F}" type="presOf" srcId="{4871F683-6943-4D64-9FDD-857F989C9D98}" destId="{A5421271-A196-47E4-81AD-E0088F1DF1E5}" srcOrd="0" destOrd="0" presId="urn:microsoft.com/office/officeart/2008/layout/PictureStrips"/>
    <dgm:cxn modelId="{9F157A7B-2F32-4890-AA6B-71BA43F46CE8}" type="presOf" srcId="{C00E98FA-2767-4447-AE63-0ADF9D5F9453}" destId="{1EACE5CE-FE4E-49AE-8838-57AEE1FA49BE}" srcOrd="0" destOrd="0" presId="urn:microsoft.com/office/officeart/2008/layout/PictureStrips"/>
    <dgm:cxn modelId="{74802404-FF4D-42E1-8AE1-CA4125FFB1DC}" type="presOf" srcId="{50E05E77-35FC-40F7-8504-5B2E7D1208D3}" destId="{D9659C2D-D506-48C5-A832-D6F7BDADC5CB}" srcOrd="0" destOrd="0" presId="urn:microsoft.com/office/officeart/2008/layout/PictureStrips"/>
    <dgm:cxn modelId="{CC9D2A0F-688C-40F2-A520-CB2FD1FD046A}" srcId="{D842F51B-3E12-4A86-AE1B-7B497EA12856}" destId="{FD5CFF08-BEEA-4209-80C9-4A1E8080F730}" srcOrd="11" destOrd="0" parTransId="{0FC48E4C-22E9-4171-927F-AC03B98285F2}" sibTransId="{CDE0194C-B60A-49DD-8299-4CD0ED9C9CB0}"/>
    <dgm:cxn modelId="{012CA5D6-633B-4A20-ABDA-350458CC1E79}" srcId="{D842F51B-3E12-4A86-AE1B-7B497EA12856}" destId="{77A77BB5-F7EA-447A-AA86-0E71DB96F830}" srcOrd="2" destOrd="0" parTransId="{556CD4F6-6F49-4864-80A7-2D80F3B1F22F}" sibTransId="{D79DEA53-14FB-4F9D-A34D-B444FC44DDED}"/>
    <dgm:cxn modelId="{F40E1DDD-BA6E-48F6-8B23-1B3E02C49EE4}" type="presOf" srcId="{77A77BB5-F7EA-447A-AA86-0E71DB96F830}" destId="{975EA671-0A85-4275-805F-07BEF530A266}" srcOrd="0" destOrd="0" presId="urn:microsoft.com/office/officeart/2008/layout/PictureStrips"/>
    <dgm:cxn modelId="{36B1C733-BD1D-416E-87A1-DC436977618F}" srcId="{D842F51B-3E12-4A86-AE1B-7B497EA12856}" destId="{6775CFD4-B8F5-4CCF-BACE-69A9EC99CC0F}" srcOrd="9" destOrd="0" parTransId="{81F141A6-6CFD-4E0C-B173-3C44C349FEA5}" sibTransId="{BD5C2855-57A5-462B-B099-755DC76CA979}"/>
    <dgm:cxn modelId="{F8EC32D3-76EC-4DAB-85C0-08174830EA39}" type="presOf" srcId="{454CCD14-2514-419B-A853-9DA124B4FA6E}" destId="{425D579A-FFBF-44E8-9E24-D24038989D3C}" srcOrd="0" destOrd="0" presId="urn:microsoft.com/office/officeart/2008/layout/PictureStrips"/>
    <dgm:cxn modelId="{A39289CA-F7BF-4592-B835-D9AD4711EE53}" type="presOf" srcId="{D842F51B-3E12-4A86-AE1B-7B497EA12856}" destId="{8BB181B7-F4C3-4683-8D2D-6358BF1279CC}" srcOrd="0" destOrd="0" presId="urn:microsoft.com/office/officeart/2008/layout/PictureStrips"/>
    <dgm:cxn modelId="{27BA215D-F45D-437D-8B8D-D5076FAB5F6C}" type="presOf" srcId="{20B431E9-D5FE-412C-A857-78A55F70EC42}" destId="{F3844EA7-20C8-440B-8850-A3D45FFA7149}" srcOrd="0" destOrd="0" presId="urn:microsoft.com/office/officeart/2008/layout/PictureStrips"/>
    <dgm:cxn modelId="{67D79FF8-4AB6-420F-9E76-B5A3D7433081}" type="presOf" srcId="{19B41544-FDAA-4DC9-A2AA-C0A2D736ECC5}" destId="{2E1ABEDF-5490-4501-889D-5A30E25BC699}" srcOrd="0" destOrd="0" presId="urn:microsoft.com/office/officeart/2008/layout/PictureStrips"/>
    <dgm:cxn modelId="{DBF55C4E-28EC-4BF4-BF4C-E753C580DEC1}" type="presOf" srcId="{46898C1F-B4DC-4716-A9FD-A79925CC77C5}" destId="{C911885C-A390-44E1-B47B-00C3F49D917E}" srcOrd="0" destOrd="0" presId="urn:microsoft.com/office/officeart/2008/layout/PictureStrips"/>
    <dgm:cxn modelId="{07CA88CB-998D-4904-B89D-3DB4986D7F93}" type="presOf" srcId="{FD5CFF08-BEEA-4209-80C9-4A1E8080F730}" destId="{94864FAB-4832-4548-845A-90F9D9BAD714}" srcOrd="0" destOrd="0" presId="urn:microsoft.com/office/officeart/2008/layout/PictureStrips"/>
    <dgm:cxn modelId="{F2CB2F3D-BDF8-4785-9B89-60A73134AA66}" srcId="{D842F51B-3E12-4A86-AE1B-7B497EA12856}" destId="{19B41544-FDAA-4DC9-A2AA-C0A2D736ECC5}" srcOrd="0" destOrd="0" parTransId="{EF2F1270-FA34-4D16-9853-EB2982D671E5}" sibTransId="{1BFB71CA-DDCA-4115-9F49-1FA3B318D694}"/>
    <dgm:cxn modelId="{72D62523-699B-4CFC-8828-48DB7BB019E3}" srcId="{D842F51B-3E12-4A86-AE1B-7B497EA12856}" destId="{3C3BAB1C-D0B7-49CA-9A3F-D7F4B48B85C7}" srcOrd="13" destOrd="0" parTransId="{65AB7111-5F50-48F3-8738-5B2A5F39D034}" sibTransId="{2A5E65D5-3A9F-4EED-812B-EF1E26182E65}"/>
    <dgm:cxn modelId="{3B3DBA20-EBDB-4F69-BB19-9D3A710A9D06}" type="presOf" srcId="{F0B8CB61-F6DC-434A-AEBD-31760EFA3640}" destId="{EE26FC4B-BBDB-47C7-9019-31C38BB977F8}" srcOrd="0" destOrd="0" presId="urn:microsoft.com/office/officeart/2008/layout/PictureStrips"/>
    <dgm:cxn modelId="{B29B15B8-74E3-424E-857B-3B1DCED08406}" srcId="{D842F51B-3E12-4A86-AE1B-7B497EA12856}" destId="{454CCD14-2514-419B-A853-9DA124B4FA6E}" srcOrd="8" destOrd="0" parTransId="{3BCF5DF8-007F-4E38-938A-25B888107C27}" sibTransId="{F43C00ED-8B84-4751-AD3A-2F6590A1B973}"/>
    <dgm:cxn modelId="{7D6DD760-4738-4C17-9FD9-C4D6112CA2B3}" srcId="{D842F51B-3E12-4A86-AE1B-7B497EA12856}" destId="{46898C1F-B4DC-4716-A9FD-A79925CC77C5}" srcOrd="10" destOrd="0" parTransId="{4E579954-A252-4046-97B6-0DFF47B6D850}" sibTransId="{6101DE79-6D98-49CD-9B81-49A609D41C42}"/>
    <dgm:cxn modelId="{47583E44-FF36-4FC6-B3B0-30156D1AF29C}" srcId="{D842F51B-3E12-4A86-AE1B-7B497EA12856}" destId="{C00E98FA-2767-4447-AE63-0ADF9D5F9453}" srcOrd="6" destOrd="0" parTransId="{16C8FBC5-430C-4755-BC29-D19EC99767B0}" sibTransId="{8D6B4B1A-346E-4651-B86C-FCBA1AAC3D72}"/>
    <dgm:cxn modelId="{C56A2C4D-F33C-4AC7-B6B6-8920CC361970}" srcId="{D842F51B-3E12-4A86-AE1B-7B497EA12856}" destId="{4871F683-6943-4D64-9FDD-857F989C9D98}" srcOrd="1" destOrd="0" parTransId="{4FB7E567-6BFF-42CC-996B-24EF99197F82}" sibTransId="{C06A5D57-24DD-48FF-93BC-CD02684BCB3A}"/>
    <dgm:cxn modelId="{BB07C828-3C1E-4990-8BA2-CD3371469FA1}" srcId="{D842F51B-3E12-4A86-AE1B-7B497EA12856}" destId="{1B85A8D2-EB12-49D0-9575-60FC7BCB1B66}" srcOrd="4" destOrd="0" parTransId="{B4711E57-B992-4CC4-9EE7-D51483D23382}" sibTransId="{A2805AC1-1FF1-400C-9ED3-B79A356DE64E}"/>
    <dgm:cxn modelId="{8F915724-84B8-44D8-A841-7BABC892B12A}" srcId="{D842F51B-3E12-4A86-AE1B-7B497EA12856}" destId="{DF97EF66-1B5F-4023-B97C-FE6FA73A4477}" srcOrd="12" destOrd="0" parTransId="{BFE4B1EF-6BB8-481D-B4E4-89A6D3EBEBFF}" sibTransId="{A5EDB3C5-4A22-4028-AD6D-B595AAFEFB05}"/>
    <dgm:cxn modelId="{EAA567C4-2D60-4B42-AC8C-B40DBEE62D55}" type="presOf" srcId="{615E2FCB-1875-479C-B635-316EA2EC1E87}" destId="{17C5D21A-86CD-4843-84CD-A30CB1274E3D}" srcOrd="0" destOrd="0" presId="urn:microsoft.com/office/officeart/2008/layout/PictureStrips"/>
    <dgm:cxn modelId="{A33F7EE1-0238-4A10-8056-A19C3A808D0A}" type="presOf" srcId="{3C3BAB1C-D0B7-49CA-9A3F-D7F4B48B85C7}" destId="{51946C83-B51C-4368-BE22-0A4FF75BA188}" srcOrd="0" destOrd="0" presId="urn:microsoft.com/office/officeart/2008/layout/PictureStrips"/>
    <dgm:cxn modelId="{A39A334C-EE2C-4EEA-9A52-E9948C34A583}" type="presOf" srcId="{DF97EF66-1B5F-4023-B97C-FE6FA73A4477}" destId="{1F2318DD-1A08-412D-990B-75841C32AF46}" srcOrd="0" destOrd="0" presId="urn:microsoft.com/office/officeart/2008/layout/PictureStrips"/>
    <dgm:cxn modelId="{3DEF584E-1BC7-4E91-83E6-06CC934237E1}" type="presOf" srcId="{EAF2EAEE-5455-43AC-86A2-E98C0E4A2ADB}" destId="{6534F093-A79C-4761-B730-833C2C29828F}" srcOrd="0" destOrd="0" presId="urn:microsoft.com/office/officeart/2008/layout/PictureStrips"/>
    <dgm:cxn modelId="{8F94EF68-CFD5-41B0-8385-386CFB50345A}" srcId="{D842F51B-3E12-4A86-AE1B-7B497EA12856}" destId="{50E05E77-35FC-40F7-8504-5B2E7D1208D3}" srcOrd="14" destOrd="0" parTransId="{EF634AF6-88ED-4EDD-B653-76F9C48D68A1}" sibTransId="{28717927-46F5-49C1-9B4B-6C45D5A4CCF1}"/>
    <dgm:cxn modelId="{1EA3601B-9C44-4DF3-9D6F-0AB6C904FE6B}" srcId="{D842F51B-3E12-4A86-AE1B-7B497EA12856}" destId="{F0B8CB61-F6DC-434A-AEBD-31760EFA3640}" srcOrd="5" destOrd="0" parTransId="{DE02729D-D732-4B2E-8FC0-B35FE51C72B6}" sibTransId="{1EE6B350-EBE4-47E9-BAC0-0CAB53439794}"/>
    <dgm:cxn modelId="{1755FF3B-00B5-40D0-8AC0-BE1773A6292B}" type="presOf" srcId="{6775CFD4-B8F5-4CCF-BACE-69A9EC99CC0F}" destId="{1AD784E4-6A71-4F0D-B0FF-D28204E88EF0}" srcOrd="0" destOrd="0" presId="urn:microsoft.com/office/officeart/2008/layout/PictureStrips"/>
    <dgm:cxn modelId="{C41D5286-C3BB-4E94-B110-234672086203}" srcId="{D842F51B-3E12-4A86-AE1B-7B497EA12856}" destId="{EAF2EAEE-5455-43AC-86A2-E98C0E4A2ADB}" srcOrd="15" destOrd="0" parTransId="{4CDFEED4-EB7D-401F-8135-F55F9A025B30}" sibTransId="{261BD8E2-7C80-40C3-9943-E9EEF5CFCA69}"/>
    <dgm:cxn modelId="{084461E0-A25D-4183-87BC-437B4C4764B9}" srcId="{D842F51B-3E12-4A86-AE1B-7B497EA12856}" destId="{615E2FCB-1875-479C-B635-316EA2EC1E87}" srcOrd="3" destOrd="0" parTransId="{4D9838D7-A536-402F-B067-BB9D75DEC0E2}" sibTransId="{804B7C03-1C8E-479C-89F6-69238D2C13EF}"/>
    <dgm:cxn modelId="{DC2BD07C-118B-4B04-979D-D49643470F5C}" srcId="{D842F51B-3E12-4A86-AE1B-7B497EA12856}" destId="{20B431E9-D5FE-412C-A857-78A55F70EC42}" srcOrd="7" destOrd="0" parTransId="{E4D3B8E8-9C8C-4D7C-9D95-FC0FC2FB31CF}" sibTransId="{BF95E1B5-EC83-42CE-A745-00B8B5F55F88}"/>
    <dgm:cxn modelId="{388B1ABD-767E-45F4-BE3A-B02C371A2705}" type="presParOf" srcId="{8BB181B7-F4C3-4683-8D2D-6358BF1279CC}" destId="{3179C1F0-0256-4956-B4F2-2AB9A231AE85}" srcOrd="0" destOrd="0" presId="urn:microsoft.com/office/officeart/2008/layout/PictureStrips"/>
    <dgm:cxn modelId="{981863BC-3ACC-40CD-80FE-38FDB7F99166}" type="presParOf" srcId="{3179C1F0-0256-4956-B4F2-2AB9A231AE85}" destId="{2E1ABEDF-5490-4501-889D-5A30E25BC699}" srcOrd="0" destOrd="0" presId="urn:microsoft.com/office/officeart/2008/layout/PictureStrips"/>
    <dgm:cxn modelId="{5B7C5E35-F782-46DA-9F8E-F277A46847AA}" type="presParOf" srcId="{3179C1F0-0256-4956-B4F2-2AB9A231AE85}" destId="{BD2E078A-C655-4C6F-A308-B56CCD86C272}" srcOrd="1" destOrd="0" presId="urn:microsoft.com/office/officeart/2008/layout/PictureStrips"/>
    <dgm:cxn modelId="{826C307E-A3BF-486B-A5AA-64E1FFA8B2A6}" type="presParOf" srcId="{8BB181B7-F4C3-4683-8D2D-6358BF1279CC}" destId="{E3850CB7-0B52-4580-A5EB-12755487B92A}" srcOrd="1" destOrd="0" presId="urn:microsoft.com/office/officeart/2008/layout/PictureStrips"/>
    <dgm:cxn modelId="{F2718A23-6FC7-4C94-A2C9-16EE9D873A26}" type="presParOf" srcId="{8BB181B7-F4C3-4683-8D2D-6358BF1279CC}" destId="{E5BD6C63-ECF7-4CF7-A515-263D16C6BFF2}" srcOrd="2" destOrd="0" presId="urn:microsoft.com/office/officeart/2008/layout/PictureStrips"/>
    <dgm:cxn modelId="{72ADBBB2-71DF-4A67-9D9F-93A4531A6701}" type="presParOf" srcId="{E5BD6C63-ECF7-4CF7-A515-263D16C6BFF2}" destId="{A5421271-A196-47E4-81AD-E0088F1DF1E5}" srcOrd="0" destOrd="0" presId="urn:microsoft.com/office/officeart/2008/layout/PictureStrips"/>
    <dgm:cxn modelId="{577B1CCF-1827-4A94-A109-AAC1CDB056BA}" type="presParOf" srcId="{E5BD6C63-ECF7-4CF7-A515-263D16C6BFF2}" destId="{9E1B60E8-DA4D-45BE-9838-9E35E0AF4AB8}" srcOrd="1" destOrd="0" presId="urn:microsoft.com/office/officeart/2008/layout/PictureStrips"/>
    <dgm:cxn modelId="{9EBA5261-7C56-44EA-8AFD-FE03B5EB4B23}" type="presParOf" srcId="{8BB181B7-F4C3-4683-8D2D-6358BF1279CC}" destId="{0734B5D9-912E-4057-B553-25846ACD8E90}" srcOrd="3" destOrd="0" presId="urn:microsoft.com/office/officeart/2008/layout/PictureStrips"/>
    <dgm:cxn modelId="{DD4AB50B-E18D-4986-8A08-28B6F3218125}" type="presParOf" srcId="{8BB181B7-F4C3-4683-8D2D-6358BF1279CC}" destId="{A9A89097-5E24-416A-9DC9-E6E2BD80D34F}" srcOrd="4" destOrd="0" presId="urn:microsoft.com/office/officeart/2008/layout/PictureStrips"/>
    <dgm:cxn modelId="{EED64A82-81F5-4F43-988C-0698F3DD5B5A}" type="presParOf" srcId="{A9A89097-5E24-416A-9DC9-E6E2BD80D34F}" destId="{975EA671-0A85-4275-805F-07BEF530A266}" srcOrd="0" destOrd="0" presId="urn:microsoft.com/office/officeart/2008/layout/PictureStrips"/>
    <dgm:cxn modelId="{751D6B4F-5D0E-4CD4-B399-F53F6F2E9CFC}" type="presParOf" srcId="{A9A89097-5E24-416A-9DC9-E6E2BD80D34F}" destId="{0173CF13-2BE0-4ED6-B19B-5ACEBBFFCCB4}" srcOrd="1" destOrd="0" presId="urn:microsoft.com/office/officeart/2008/layout/PictureStrips"/>
    <dgm:cxn modelId="{3C815E3E-3229-4720-A34D-D8EF911838D9}" type="presParOf" srcId="{8BB181B7-F4C3-4683-8D2D-6358BF1279CC}" destId="{0BC580F4-529A-4F87-ADCE-3A6968AE88EE}" srcOrd="5" destOrd="0" presId="urn:microsoft.com/office/officeart/2008/layout/PictureStrips"/>
    <dgm:cxn modelId="{075058CB-DE87-4073-94F6-8DCC85D33D50}" type="presParOf" srcId="{8BB181B7-F4C3-4683-8D2D-6358BF1279CC}" destId="{B68C5353-7D05-4E99-B64A-DB2ED2598908}" srcOrd="6" destOrd="0" presId="urn:microsoft.com/office/officeart/2008/layout/PictureStrips"/>
    <dgm:cxn modelId="{5351A00C-C14C-47F5-85CB-60307640A6B7}" type="presParOf" srcId="{B68C5353-7D05-4E99-B64A-DB2ED2598908}" destId="{17C5D21A-86CD-4843-84CD-A30CB1274E3D}" srcOrd="0" destOrd="0" presId="urn:microsoft.com/office/officeart/2008/layout/PictureStrips"/>
    <dgm:cxn modelId="{952F059C-D5A4-4F7A-91ED-27827FFE1C79}" type="presParOf" srcId="{B68C5353-7D05-4E99-B64A-DB2ED2598908}" destId="{39E5E698-F4B3-42C9-B485-0E591F0FA6B3}" srcOrd="1" destOrd="0" presId="urn:microsoft.com/office/officeart/2008/layout/PictureStrips"/>
    <dgm:cxn modelId="{3AE96D48-4952-4C64-8986-8E583F20933C}" type="presParOf" srcId="{8BB181B7-F4C3-4683-8D2D-6358BF1279CC}" destId="{B31C97D1-9602-46F7-B408-14C963A64341}" srcOrd="7" destOrd="0" presId="urn:microsoft.com/office/officeart/2008/layout/PictureStrips"/>
    <dgm:cxn modelId="{94EDA6D0-7815-4D99-BD52-661ED0634D10}" type="presParOf" srcId="{8BB181B7-F4C3-4683-8D2D-6358BF1279CC}" destId="{B1788493-AD6D-4FAC-A743-37F77A99835E}" srcOrd="8" destOrd="0" presId="urn:microsoft.com/office/officeart/2008/layout/PictureStrips"/>
    <dgm:cxn modelId="{DC152C32-6090-4FDF-A980-9CFC19386806}" type="presParOf" srcId="{B1788493-AD6D-4FAC-A743-37F77A99835E}" destId="{4EFE78A2-A291-4E15-B2DE-5B4151048D62}" srcOrd="0" destOrd="0" presId="urn:microsoft.com/office/officeart/2008/layout/PictureStrips"/>
    <dgm:cxn modelId="{56ABDE9C-1847-4A4A-B2C5-840AE9AA3951}" type="presParOf" srcId="{B1788493-AD6D-4FAC-A743-37F77A99835E}" destId="{CFD87223-F522-496C-82BF-A7A539E3B832}" srcOrd="1" destOrd="0" presId="urn:microsoft.com/office/officeart/2008/layout/PictureStrips"/>
    <dgm:cxn modelId="{629344C6-03A4-4EBD-9B9A-C5F26A8C416D}" type="presParOf" srcId="{8BB181B7-F4C3-4683-8D2D-6358BF1279CC}" destId="{2F71EDA4-4A6E-4694-AA76-D78531B8B042}" srcOrd="9" destOrd="0" presId="urn:microsoft.com/office/officeart/2008/layout/PictureStrips"/>
    <dgm:cxn modelId="{E7AAA45B-0B3D-4116-9AC0-9D2EB0ADCB24}" type="presParOf" srcId="{8BB181B7-F4C3-4683-8D2D-6358BF1279CC}" destId="{84DB870D-0BA0-4744-B330-C098F2175CEF}" srcOrd="10" destOrd="0" presId="urn:microsoft.com/office/officeart/2008/layout/PictureStrips"/>
    <dgm:cxn modelId="{88B34013-7BE9-407F-852C-AE7F83FC4C1B}" type="presParOf" srcId="{84DB870D-0BA0-4744-B330-C098F2175CEF}" destId="{EE26FC4B-BBDB-47C7-9019-31C38BB977F8}" srcOrd="0" destOrd="0" presId="urn:microsoft.com/office/officeart/2008/layout/PictureStrips"/>
    <dgm:cxn modelId="{B30EAFC6-D420-4688-81F1-CABECEAC910B}" type="presParOf" srcId="{84DB870D-0BA0-4744-B330-C098F2175CEF}" destId="{6DDE505E-5CBA-471A-B6DB-48F9ED88D98D}" srcOrd="1" destOrd="0" presId="urn:microsoft.com/office/officeart/2008/layout/PictureStrips"/>
    <dgm:cxn modelId="{CB953AED-FE80-4857-A1F4-6C419036145D}" type="presParOf" srcId="{8BB181B7-F4C3-4683-8D2D-6358BF1279CC}" destId="{990CC52E-20AE-4CCF-A12A-C39A27ACD081}" srcOrd="11" destOrd="0" presId="urn:microsoft.com/office/officeart/2008/layout/PictureStrips"/>
    <dgm:cxn modelId="{7056D514-7EA6-4C2F-904D-CF6B3D1BF3B1}" type="presParOf" srcId="{8BB181B7-F4C3-4683-8D2D-6358BF1279CC}" destId="{7E461B9B-AC37-4432-B7BA-1EA395D7EA9F}" srcOrd="12" destOrd="0" presId="urn:microsoft.com/office/officeart/2008/layout/PictureStrips"/>
    <dgm:cxn modelId="{14742AB9-DC99-47D2-97EF-E64BE0EAACE5}" type="presParOf" srcId="{7E461B9B-AC37-4432-B7BA-1EA395D7EA9F}" destId="{1EACE5CE-FE4E-49AE-8838-57AEE1FA49BE}" srcOrd="0" destOrd="0" presId="urn:microsoft.com/office/officeart/2008/layout/PictureStrips"/>
    <dgm:cxn modelId="{45DE0112-8125-4D05-85C6-19B4351E1950}" type="presParOf" srcId="{7E461B9B-AC37-4432-B7BA-1EA395D7EA9F}" destId="{66448A12-DE17-4277-9942-DA0EA8467664}" srcOrd="1" destOrd="0" presId="urn:microsoft.com/office/officeart/2008/layout/PictureStrips"/>
    <dgm:cxn modelId="{652EF19E-5B17-40F7-9096-D3422AC53A57}" type="presParOf" srcId="{8BB181B7-F4C3-4683-8D2D-6358BF1279CC}" destId="{EA5D6549-7D53-4060-A2B5-B78593D455F5}" srcOrd="13" destOrd="0" presId="urn:microsoft.com/office/officeart/2008/layout/PictureStrips"/>
    <dgm:cxn modelId="{772F0243-7919-48C7-A0E0-0EF9F2DD521A}" type="presParOf" srcId="{8BB181B7-F4C3-4683-8D2D-6358BF1279CC}" destId="{44A40634-4E7F-40DD-9532-33D5031BF7F2}" srcOrd="14" destOrd="0" presId="urn:microsoft.com/office/officeart/2008/layout/PictureStrips"/>
    <dgm:cxn modelId="{CAC8797F-D2B1-47FD-A4C8-E36B1A08BC25}" type="presParOf" srcId="{44A40634-4E7F-40DD-9532-33D5031BF7F2}" destId="{F3844EA7-20C8-440B-8850-A3D45FFA7149}" srcOrd="0" destOrd="0" presId="urn:microsoft.com/office/officeart/2008/layout/PictureStrips"/>
    <dgm:cxn modelId="{F1C84F7F-6971-4399-893F-4A36A1FFD474}" type="presParOf" srcId="{44A40634-4E7F-40DD-9532-33D5031BF7F2}" destId="{011C9235-2AC2-4BFF-B5DF-141914929DE7}" srcOrd="1" destOrd="0" presId="urn:microsoft.com/office/officeart/2008/layout/PictureStrips"/>
    <dgm:cxn modelId="{62FC7CE3-951D-44D8-ABE6-9BFDF03165B7}" type="presParOf" srcId="{8BB181B7-F4C3-4683-8D2D-6358BF1279CC}" destId="{3024A8E1-864C-456A-BFC7-17C2AF818D8C}" srcOrd="15" destOrd="0" presId="urn:microsoft.com/office/officeart/2008/layout/PictureStrips"/>
    <dgm:cxn modelId="{EBDC8B52-AB2E-4D41-A2BD-EF70CECD53BC}" type="presParOf" srcId="{8BB181B7-F4C3-4683-8D2D-6358BF1279CC}" destId="{2C3CBCE1-2EC2-46DA-8EFD-19C7AF069EDE}" srcOrd="16" destOrd="0" presId="urn:microsoft.com/office/officeart/2008/layout/PictureStrips"/>
    <dgm:cxn modelId="{17EFF8CA-0187-42DC-B9AB-14E5E6068D04}" type="presParOf" srcId="{2C3CBCE1-2EC2-46DA-8EFD-19C7AF069EDE}" destId="{425D579A-FFBF-44E8-9E24-D24038989D3C}" srcOrd="0" destOrd="0" presId="urn:microsoft.com/office/officeart/2008/layout/PictureStrips"/>
    <dgm:cxn modelId="{0FFB5802-417D-425C-9E5A-9B403808DC32}" type="presParOf" srcId="{2C3CBCE1-2EC2-46DA-8EFD-19C7AF069EDE}" destId="{77753437-2E5F-458C-B1FA-36BA2691D6A2}" srcOrd="1" destOrd="0" presId="urn:microsoft.com/office/officeart/2008/layout/PictureStrips"/>
    <dgm:cxn modelId="{5A5A70B8-93FE-47DD-A67B-6C6B2FD15A96}" type="presParOf" srcId="{8BB181B7-F4C3-4683-8D2D-6358BF1279CC}" destId="{011FFA07-B1F3-4F25-88A8-996F416F9D3D}" srcOrd="17" destOrd="0" presId="urn:microsoft.com/office/officeart/2008/layout/PictureStrips"/>
    <dgm:cxn modelId="{3D83BFC5-0535-4CDB-AB38-9F30CAD808D6}" type="presParOf" srcId="{8BB181B7-F4C3-4683-8D2D-6358BF1279CC}" destId="{E77BC0F5-0CDB-42F7-B5CE-D1F1D32B31FE}" srcOrd="18" destOrd="0" presId="urn:microsoft.com/office/officeart/2008/layout/PictureStrips"/>
    <dgm:cxn modelId="{C15A8E69-29B2-4910-A109-96EE94F03754}" type="presParOf" srcId="{E77BC0F5-0CDB-42F7-B5CE-D1F1D32B31FE}" destId="{1AD784E4-6A71-4F0D-B0FF-D28204E88EF0}" srcOrd="0" destOrd="0" presId="urn:microsoft.com/office/officeart/2008/layout/PictureStrips"/>
    <dgm:cxn modelId="{787C6CED-4B3E-4AEB-BFC8-83775F858389}" type="presParOf" srcId="{E77BC0F5-0CDB-42F7-B5CE-D1F1D32B31FE}" destId="{F8CE5739-2DF1-45D5-8002-7DF928AF1563}" srcOrd="1" destOrd="0" presId="urn:microsoft.com/office/officeart/2008/layout/PictureStrips"/>
    <dgm:cxn modelId="{C28C737A-015E-4F02-8DA8-0157FCAA6088}" type="presParOf" srcId="{8BB181B7-F4C3-4683-8D2D-6358BF1279CC}" destId="{95D8BF15-6ED1-4837-8574-4F7D4704EB99}" srcOrd="19" destOrd="0" presId="urn:microsoft.com/office/officeart/2008/layout/PictureStrips"/>
    <dgm:cxn modelId="{0440DFB5-B7FC-4CF8-900A-6D2741ADD21C}" type="presParOf" srcId="{8BB181B7-F4C3-4683-8D2D-6358BF1279CC}" destId="{F9BB93EE-2E19-4AF8-854A-BA992226D3CB}" srcOrd="20" destOrd="0" presId="urn:microsoft.com/office/officeart/2008/layout/PictureStrips"/>
    <dgm:cxn modelId="{10380134-471E-4B4F-BA90-3E999B34F47A}" type="presParOf" srcId="{F9BB93EE-2E19-4AF8-854A-BA992226D3CB}" destId="{C911885C-A390-44E1-B47B-00C3F49D917E}" srcOrd="0" destOrd="0" presId="urn:microsoft.com/office/officeart/2008/layout/PictureStrips"/>
    <dgm:cxn modelId="{79F93536-95B2-4AC2-8394-C6CDE27E7ECF}" type="presParOf" srcId="{F9BB93EE-2E19-4AF8-854A-BA992226D3CB}" destId="{3FA12133-E871-4BED-A0D5-83D5B09A907F}" srcOrd="1" destOrd="0" presId="urn:microsoft.com/office/officeart/2008/layout/PictureStrips"/>
    <dgm:cxn modelId="{79D96D20-7636-4964-AB16-23B5B23CA2F6}" type="presParOf" srcId="{8BB181B7-F4C3-4683-8D2D-6358BF1279CC}" destId="{84ADF298-F6D0-4118-925C-60D3C0CCB940}" srcOrd="21" destOrd="0" presId="urn:microsoft.com/office/officeart/2008/layout/PictureStrips"/>
    <dgm:cxn modelId="{F92CF12E-FC12-48B6-95D2-23430B4B1029}" type="presParOf" srcId="{8BB181B7-F4C3-4683-8D2D-6358BF1279CC}" destId="{D66F662F-E834-4308-9CE8-AEAB6BAD38DF}" srcOrd="22" destOrd="0" presId="urn:microsoft.com/office/officeart/2008/layout/PictureStrips"/>
    <dgm:cxn modelId="{CD4A003C-64F2-4325-B5FB-BA8C3A4AD5AE}" type="presParOf" srcId="{D66F662F-E834-4308-9CE8-AEAB6BAD38DF}" destId="{94864FAB-4832-4548-845A-90F9D9BAD714}" srcOrd="0" destOrd="0" presId="urn:microsoft.com/office/officeart/2008/layout/PictureStrips"/>
    <dgm:cxn modelId="{36663749-FC47-42E5-85F3-200168276141}" type="presParOf" srcId="{D66F662F-E834-4308-9CE8-AEAB6BAD38DF}" destId="{3504CE58-34D9-4F98-AFAF-BD1C6870B5C8}" srcOrd="1" destOrd="0" presId="urn:microsoft.com/office/officeart/2008/layout/PictureStrips"/>
    <dgm:cxn modelId="{3029C57D-9543-4AFA-83DB-7BF8F83DCE41}" type="presParOf" srcId="{8BB181B7-F4C3-4683-8D2D-6358BF1279CC}" destId="{14AE5629-BA40-48C1-84BC-A1C41BCC9C9F}" srcOrd="23" destOrd="0" presId="urn:microsoft.com/office/officeart/2008/layout/PictureStrips"/>
    <dgm:cxn modelId="{5E817631-CE20-4E0A-8AB5-4FDBE05D1C83}" type="presParOf" srcId="{8BB181B7-F4C3-4683-8D2D-6358BF1279CC}" destId="{278CEEA6-5B4F-47D5-B7E2-F2188FA5C5DE}" srcOrd="24" destOrd="0" presId="urn:microsoft.com/office/officeart/2008/layout/PictureStrips"/>
    <dgm:cxn modelId="{492224C7-FD24-4290-A212-8835F9CDE2DB}" type="presParOf" srcId="{278CEEA6-5B4F-47D5-B7E2-F2188FA5C5DE}" destId="{1F2318DD-1A08-412D-990B-75841C32AF46}" srcOrd="0" destOrd="0" presId="urn:microsoft.com/office/officeart/2008/layout/PictureStrips"/>
    <dgm:cxn modelId="{087E1DB1-AB6C-4758-BF14-9ABC7FCBF9BC}" type="presParOf" srcId="{278CEEA6-5B4F-47D5-B7E2-F2188FA5C5DE}" destId="{C44F2B2B-0743-4EE6-88C4-737CD9D34656}" srcOrd="1" destOrd="0" presId="urn:microsoft.com/office/officeart/2008/layout/PictureStrips"/>
    <dgm:cxn modelId="{0971FB00-D019-48EE-BE19-C40A053D6067}" type="presParOf" srcId="{8BB181B7-F4C3-4683-8D2D-6358BF1279CC}" destId="{251E2F71-FB52-4C3D-996C-AC89776877E4}" srcOrd="25" destOrd="0" presId="urn:microsoft.com/office/officeart/2008/layout/PictureStrips"/>
    <dgm:cxn modelId="{2594BFB7-800B-4150-A678-7E21FE94FA62}" type="presParOf" srcId="{8BB181B7-F4C3-4683-8D2D-6358BF1279CC}" destId="{359C0BA2-48B2-4298-8812-8C3DE7BB1AA3}" srcOrd="26" destOrd="0" presId="urn:microsoft.com/office/officeart/2008/layout/PictureStrips"/>
    <dgm:cxn modelId="{33EF268E-9762-45CF-A842-7026F2C5E05B}" type="presParOf" srcId="{359C0BA2-48B2-4298-8812-8C3DE7BB1AA3}" destId="{51946C83-B51C-4368-BE22-0A4FF75BA188}" srcOrd="0" destOrd="0" presId="urn:microsoft.com/office/officeart/2008/layout/PictureStrips"/>
    <dgm:cxn modelId="{F23E90E0-F5BC-4BAA-8BC8-E9DF11667E85}" type="presParOf" srcId="{359C0BA2-48B2-4298-8812-8C3DE7BB1AA3}" destId="{88FF44DF-8043-440B-9542-E18F9FA8CC70}" srcOrd="1" destOrd="0" presId="urn:microsoft.com/office/officeart/2008/layout/PictureStrips"/>
    <dgm:cxn modelId="{3904CFEC-6304-497D-A44A-7F2088A1833A}" type="presParOf" srcId="{8BB181B7-F4C3-4683-8D2D-6358BF1279CC}" destId="{2685E6E4-9C65-4809-B35F-09BBAE6B1A44}" srcOrd="27" destOrd="0" presId="urn:microsoft.com/office/officeart/2008/layout/PictureStrips"/>
    <dgm:cxn modelId="{FC23EB44-7E98-45D7-90F6-FBE0B0C21599}" type="presParOf" srcId="{8BB181B7-F4C3-4683-8D2D-6358BF1279CC}" destId="{64A4EBAB-7B9D-4563-8BE1-EF36539BB807}" srcOrd="28" destOrd="0" presId="urn:microsoft.com/office/officeart/2008/layout/PictureStrips"/>
    <dgm:cxn modelId="{A2C4031D-E986-42B2-B35F-0867EB8F998C}" type="presParOf" srcId="{64A4EBAB-7B9D-4563-8BE1-EF36539BB807}" destId="{D9659C2D-D506-48C5-A832-D6F7BDADC5CB}" srcOrd="0" destOrd="0" presId="urn:microsoft.com/office/officeart/2008/layout/PictureStrips"/>
    <dgm:cxn modelId="{1CA8ECC8-7301-466B-B6FD-3C0A95A57E62}" type="presParOf" srcId="{64A4EBAB-7B9D-4563-8BE1-EF36539BB807}" destId="{C360297B-6595-4D19-9AD3-46CE45C18503}" srcOrd="1" destOrd="0" presId="urn:microsoft.com/office/officeart/2008/layout/PictureStrips"/>
    <dgm:cxn modelId="{42C93708-E20D-42CA-A0F4-265A9AEC1617}" type="presParOf" srcId="{8BB181B7-F4C3-4683-8D2D-6358BF1279CC}" destId="{900472F2-82F0-462C-A9F1-31BAFF8BEDA0}" srcOrd="29" destOrd="0" presId="urn:microsoft.com/office/officeart/2008/layout/PictureStrips"/>
    <dgm:cxn modelId="{D8F58F56-B79C-4F8C-8631-5F9260F8D68D}" type="presParOf" srcId="{8BB181B7-F4C3-4683-8D2D-6358BF1279CC}" destId="{FC0DDF62-FB3A-4F5F-ADD5-8E662EB37653}" srcOrd="30" destOrd="0" presId="urn:microsoft.com/office/officeart/2008/layout/PictureStrips"/>
    <dgm:cxn modelId="{C682566A-B8D7-41BB-9D30-336849DC66CF}" type="presParOf" srcId="{FC0DDF62-FB3A-4F5F-ADD5-8E662EB37653}" destId="{6534F093-A79C-4761-B730-833C2C29828F}" srcOrd="0" destOrd="0" presId="urn:microsoft.com/office/officeart/2008/layout/PictureStrips"/>
    <dgm:cxn modelId="{F2D92CC0-59DA-46B6-9EC3-80EFEB60E883}" type="presParOf" srcId="{FC0DDF62-FB3A-4F5F-ADD5-8E662EB37653}" destId="{8729BF7F-7184-4061-8F42-5BD193E807B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42F51B-3E12-4A86-AE1B-7B497EA12856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9B41544-FDAA-4DC9-A2AA-C0A2D736ECC5}">
      <dgm:prSet custT="1"/>
      <dgm:spPr/>
      <dgm:t>
        <a:bodyPr/>
        <a:lstStyle/>
        <a:p>
          <a:pPr algn="l"/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Щадящий опрос</a:t>
          </a:r>
          <a:endParaRPr lang="ru-RU" sz="1800" b="1" i="0" u="none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FB71CA-DDCA-4115-9F49-1FA3B318D694}" type="sibTrans" cxnId="{F2CB2F3D-BDF8-4785-9B89-60A73134AA66}">
      <dgm:prSet/>
      <dgm:spPr/>
      <dgm:t>
        <a:bodyPr/>
        <a:lstStyle/>
        <a:p>
          <a:endParaRPr lang="ru-RU"/>
        </a:p>
      </dgm:t>
    </dgm:pt>
    <dgm:pt modelId="{EF2F1270-FA34-4D16-9853-EB2982D671E5}" type="parTrans" cxnId="{F2CB2F3D-BDF8-4785-9B89-60A73134AA66}">
      <dgm:prSet/>
      <dgm:spPr/>
      <dgm:t>
        <a:bodyPr/>
        <a:lstStyle/>
        <a:p>
          <a:endParaRPr lang="ru-RU"/>
        </a:p>
      </dgm:t>
    </dgm:pt>
    <dgm:pt modelId="{EB4FBC35-AD37-4B8C-B81B-67B33373E4BF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Деловые игры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B9FAF7-6CF0-4383-BA5D-7D845A2B3C48}" type="parTrans" cxnId="{F1F7697B-9423-465E-A894-7FADA8019551}">
      <dgm:prSet/>
      <dgm:spPr/>
      <dgm:t>
        <a:bodyPr/>
        <a:lstStyle/>
        <a:p>
          <a:endParaRPr lang="ru-RU"/>
        </a:p>
      </dgm:t>
    </dgm:pt>
    <dgm:pt modelId="{7D9E61DB-C9EE-4E89-A73E-9B0351599EAA}" type="sibTrans" cxnId="{F1F7697B-9423-465E-A894-7FADA8019551}">
      <dgm:prSet/>
      <dgm:spPr/>
      <dgm:t>
        <a:bodyPr/>
        <a:lstStyle/>
        <a:p>
          <a:endParaRPr lang="ru-RU"/>
        </a:p>
      </dgm:t>
    </dgm:pt>
    <dgm:pt modelId="{E0FBD3F9-8768-47E4-B4B5-E34E3D8F8462}">
      <dgm:prSet/>
      <dgm:spPr/>
      <dgm:t>
        <a:bodyPr/>
        <a:lstStyle/>
        <a:p>
          <a:r>
            <a:rPr lang="ru-RU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Шесть шляп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CEB204-8328-4496-86B9-9F7368CA0B39}" type="parTrans" cxnId="{3B26DD0E-95BC-41A5-AE00-10A5CE253992}">
      <dgm:prSet/>
      <dgm:spPr/>
      <dgm:t>
        <a:bodyPr/>
        <a:lstStyle/>
        <a:p>
          <a:endParaRPr lang="ru-RU"/>
        </a:p>
      </dgm:t>
    </dgm:pt>
    <dgm:pt modelId="{E531187E-572B-4732-966E-DF09D44C1C4A}" type="sibTrans" cxnId="{3B26DD0E-95BC-41A5-AE00-10A5CE253992}">
      <dgm:prSet/>
      <dgm:spPr/>
      <dgm:t>
        <a:bodyPr/>
        <a:lstStyle/>
        <a:p>
          <a:endParaRPr lang="ru-RU"/>
        </a:p>
      </dgm:t>
    </dgm:pt>
    <dgm:pt modelId="{61C67703-0041-42A5-99B1-F1313F239068}">
      <dgm:prSet/>
      <dgm:spPr/>
      <dgm:t>
        <a:bodyPr/>
        <a:lstStyle/>
        <a:p>
          <a:r>
            <a:rPr lang="ru-RU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Верю-не верю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D038BD-F139-4410-930E-BF0335C686BE}" type="parTrans" cxnId="{A8F52B9C-A39E-4732-957A-181C7DB91B3B}">
      <dgm:prSet/>
      <dgm:spPr/>
      <dgm:t>
        <a:bodyPr/>
        <a:lstStyle/>
        <a:p>
          <a:endParaRPr lang="ru-RU"/>
        </a:p>
      </dgm:t>
    </dgm:pt>
    <dgm:pt modelId="{38F6F875-CBAA-431C-86F1-69FF65DD40DC}" type="sibTrans" cxnId="{A8F52B9C-A39E-4732-957A-181C7DB91B3B}">
      <dgm:prSet/>
      <dgm:spPr/>
      <dgm:t>
        <a:bodyPr/>
        <a:lstStyle/>
        <a:p>
          <a:endParaRPr lang="ru-RU"/>
        </a:p>
      </dgm:t>
    </dgm:pt>
    <dgm:pt modelId="{DA244A67-EE85-440B-A60E-58EF1F40FD4C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"Да-нет"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925200-9978-48FF-91EA-1B75F06905E4}" type="parTrans" cxnId="{E1CB3B40-4EDD-4166-816E-37120D76F636}">
      <dgm:prSet/>
      <dgm:spPr/>
      <dgm:t>
        <a:bodyPr/>
        <a:lstStyle/>
        <a:p>
          <a:endParaRPr lang="ru-RU"/>
        </a:p>
      </dgm:t>
    </dgm:pt>
    <dgm:pt modelId="{363C07F7-9231-4BF1-A36D-F7EC4050BAE4}" type="sibTrans" cxnId="{E1CB3B40-4EDD-4166-816E-37120D76F636}">
      <dgm:prSet/>
      <dgm:spPr/>
      <dgm:t>
        <a:bodyPr/>
        <a:lstStyle/>
        <a:p>
          <a:endParaRPr lang="ru-RU"/>
        </a:p>
      </dgm:t>
    </dgm:pt>
    <dgm:pt modelId="{51DA9D91-C030-403E-A5C2-E2BFAC7206B8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"Реставратор"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48239C-7D44-44AF-A389-A721727F904D}" type="parTrans" cxnId="{7117F83F-B675-44E0-B05F-7B9F4556FC7B}">
      <dgm:prSet/>
      <dgm:spPr/>
      <dgm:t>
        <a:bodyPr/>
        <a:lstStyle/>
        <a:p>
          <a:endParaRPr lang="ru-RU"/>
        </a:p>
      </dgm:t>
    </dgm:pt>
    <dgm:pt modelId="{94CF3367-1717-42FF-884B-184A44C9B5C0}" type="sibTrans" cxnId="{7117F83F-B675-44E0-B05F-7B9F4556FC7B}">
      <dgm:prSet/>
      <dgm:spPr/>
      <dgm:t>
        <a:bodyPr/>
        <a:lstStyle/>
        <a:p>
          <a:endParaRPr lang="ru-RU"/>
        </a:p>
      </dgm:t>
    </dgm:pt>
    <dgm:pt modelId="{ACE54847-FAD6-4F13-B5B1-346398A618A3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Найди соответствие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9EA200-C42D-4232-82EB-A2AA8BBB1ED9}" type="parTrans" cxnId="{4BED7C90-3C80-47E8-9C91-AA81434CF3CF}">
      <dgm:prSet/>
      <dgm:spPr/>
      <dgm:t>
        <a:bodyPr/>
        <a:lstStyle/>
        <a:p>
          <a:endParaRPr lang="ru-RU"/>
        </a:p>
      </dgm:t>
    </dgm:pt>
    <dgm:pt modelId="{C512BC36-56B7-476D-B1E9-31B84A8B8C0F}" type="sibTrans" cxnId="{4BED7C90-3C80-47E8-9C91-AA81434CF3CF}">
      <dgm:prSet/>
      <dgm:spPr/>
      <dgm:t>
        <a:bodyPr/>
        <a:lstStyle/>
        <a:p>
          <a:endParaRPr lang="ru-RU"/>
        </a:p>
      </dgm:t>
    </dgm:pt>
    <dgm:pt modelId="{DA74F705-4CCC-418B-9C63-FB806BD13B23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Творческие тесты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6E8897-8804-4327-8297-EAAF8815488B}" type="parTrans" cxnId="{4D369EF9-1AC3-441A-AF46-680D55D374E6}">
      <dgm:prSet/>
      <dgm:spPr/>
      <dgm:t>
        <a:bodyPr/>
        <a:lstStyle/>
        <a:p>
          <a:endParaRPr lang="ru-RU"/>
        </a:p>
      </dgm:t>
    </dgm:pt>
    <dgm:pt modelId="{F01310EF-653F-439D-815E-02D7C2E1AABC}" type="sibTrans" cxnId="{4D369EF9-1AC3-441A-AF46-680D55D374E6}">
      <dgm:prSet/>
      <dgm:spPr/>
      <dgm:t>
        <a:bodyPr/>
        <a:lstStyle/>
        <a:p>
          <a:endParaRPr lang="ru-RU"/>
        </a:p>
      </dgm:t>
    </dgm:pt>
    <dgm:pt modelId="{53048A13-B3EC-4543-8941-5E74AA2B2A4F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Тест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D8AB0-A2A8-4E9F-A99A-FF66C7D2D872}" type="parTrans" cxnId="{4AF474E7-DBF1-43FE-A07B-99215E763F9A}">
      <dgm:prSet/>
      <dgm:spPr/>
      <dgm:t>
        <a:bodyPr/>
        <a:lstStyle/>
        <a:p>
          <a:endParaRPr lang="ru-RU"/>
        </a:p>
      </dgm:t>
    </dgm:pt>
    <dgm:pt modelId="{E2A515AC-A835-4F3B-9EB2-82891460F8F5}" type="sibTrans" cxnId="{4AF474E7-DBF1-43FE-A07B-99215E763F9A}">
      <dgm:prSet/>
      <dgm:spPr/>
      <dgm:t>
        <a:bodyPr/>
        <a:lstStyle/>
        <a:p>
          <a:endParaRPr lang="ru-RU"/>
        </a:p>
      </dgm:t>
    </dgm:pt>
    <dgm:pt modelId="{7E479D0D-9270-44F8-A13D-3DA005390CAC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Компьютерные тесты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1064B4-F755-4DC3-AAAE-3E532DEE2834}" type="parTrans" cxnId="{D42EC06B-BE95-4BCC-A989-5C5085D7D4BB}">
      <dgm:prSet/>
      <dgm:spPr/>
      <dgm:t>
        <a:bodyPr/>
        <a:lstStyle/>
        <a:p>
          <a:endParaRPr lang="ru-RU"/>
        </a:p>
      </dgm:t>
    </dgm:pt>
    <dgm:pt modelId="{A516A28F-21C4-42DF-A2BE-FB8C7A2CC660}" type="sibTrans" cxnId="{D42EC06B-BE95-4BCC-A989-5C5085D7D4BB}">
      <dgm:prSet/>
      <dgm:spPr/>
      <dgm:t>
        <a:bodyPr/>
        <a:lstStyle/>
        <a:p>
          <a:endParaRPr lang="ru-RU"/>
        </a:p>
      </dgm:t>
    </dgm:pt>
    <dgm:pt modelId="{DB3CBC8F-18C6-4262-A645-814D2763123D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Мини-проекты или мини-исследования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23D4F3-2D05-4917-8550-68B316AC4692}" type="parTrans" cxnId="{1AF1C755-C68D-4193-8266-6B94FEF94316}">
      <dgm:prSet/>
      <dgm:spPr/>
      <dgm:t>
        <a:bodyPr/>
        <a:lstStyle/>
        <a:p>
          <a:endParaRPr lang="ru-RU"/>
        </a:p>
      </dgm:t>
    </dgm:pt>
    <dgm:pt modelId="{EA0968D5-F759-4157-8BE5-29B79B7B5AB8}" type="sibTrans" cxnId="{1AF1C755-C68D-4193-8266-6B94FEF94316}">
      <dgm:prSet/>
      <dgm:spPr/>
      <dgm:t>
        <a:bodyPr/>
        <a:lstStyle/>
        <a:p>
          <a:endParaRPr lang="ru-RU"/>
        </a:p>
      </dgm:t>
    </dgm:pt>
    <dgm:pt modelId="{D9B1D627-2689-4516-A29A-D31B2DACBB31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Диктанты (цифровой, буквенный)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195C21-6FC9-4625-BEBA-D85A10683748}" type="parTrans" cxnId="{9E19AB79-DDEC-4D4B-A963-FF8126F52A89}">
      <dgm:prSet/>
      <dgm:spPr/>
      <dgm:t>
        <a:bodyPr/>
        <a:lstStyle/>
        <a:p>
          <a:endParaRPr lang="ru-RU"/>
        </a:p>
      </dgm:t>
    </dgm:pt>
    <dgm:pt modelId="{CCAB4DC9-1A23-4A2F-8BAC-99006CB4113F}" type="sibTrans" cxnId="{9E19AB79-DDEC-4D4B-A963-FF8126F52A89}">
      <dgm:prSet/>
      <dgm:spPr/>
      <dgm:t>
        <a:bodyPr/>
        <a:lstStyle/>
        <a:p>
          <a:endParaRPr lang="ru-RU"/>
        </a:p>
      </dgm:t>
    </dgm:pt>
    <dgm:pt modelId="{F311CBC7-DE55-4262-A961-194DFAF78A4B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Блиц-контрольные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8CD373-A9A4-48B4-845A-65888E6BCF44}" type="parTrans" cxnId="{50ADAA3E-D2F1-4962-8A32-F5FDCBFB7E84}">
      <dgm:prSet/>
      <dgm:spPr/>
      <dgm:t>
        <a:bodyPr/>
        <a:lstStyle/>
        <a:p>
          <a:endParaRPr lang="ru-RU"/>
        </a:p>
      </dgm:t>
    </dgm:pt>
    <dgm:pt modelId="{05EF3625-C9ED-4553-99B6-BF942ED24E00}" type="sibTrans" cxnId="{50ADAA3E-D2F1-4962-8A32-F5FDCBFB7E84}">
      <dgm:prSet/>
      <dgm:spPr/>
      <dgm:t>
        <a:bodyPr/>
        <a:lstStyle/>
        <a:p>
          <a:endParaRPr lang="ru-RU"/>
        </a:p>
      </dgm:t>
    </dgm:pt>
    <dgm:pt modelId="{6D6E567F-062E-4037-B044-C28D3249C0FE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алгоритма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97D36A-00F8-42D5-8647-7BCF3B9CB6ED}" type="parTrans" cxnId="{C2432D2F-766E-4884-AFCF-4D11FAB78808}">
      <dgm:prSet/>
      <dgm:spPr/>
      <dgm:t>
        <a:bodyPr/>
        <a:lstStyle/>
        <a:p>
          <a:endParaRPr lang="ru-RU"/>
        </a:p>
      </dgm:t>
    </dgm:pt>
    <dgm:pt modelId="{3EF6A439-46FD-49D3-99EB-D49ADC8FC61E}" type="sibTrans" cxnId="{C2432D2F-766E-4884-AFCF-4D11FAB78808}">
      <dgm:prSet/>
      <dgm:spPr/>
      <dgm:t>
        <a:bodyPr/>
        <a:lstStyle/>
        <a:p>
          <a:endParaRPr lang="ru-RU"/>
        </a:p>
      </dgm:t>
    </dgm:pt>
    <dgm:pt modelId="{103A794B-B289-4DEA-94B5-21FBD75E6C6D}">
      <dgm:prSet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«Шаг за шагом»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F5C556-A1C0-4BA7-BC69-0883559087C3}" type="parTrans" cxnId="{5058AB11-A6AC-46F6-925F-1FE4F64288B5}">
      <dgm:prSet/>
      <dgm:spPr/>
      <dgm:t>
        <a:bodyPr/>
        <a:lstStyle/>
        <a:p>
          <a:endParaRPr lang="ru-RU"/>
        </a:p>
      </dgm:t>
    </dgm:pt>
    <dgm:pt modelId="{3D5B1B3E-6929-42D8-8850-9F0EA9A7C469}" type="sibTrans" cxnId="{5058AB11-A6AC-46F6-925F-1FE4F64288B5}">
      <dgm:prSet/>
      <dgm:spPr/>
      <dgm:t>
        <a:bodyPr/>
        <a:lstStyle/>
        <a:p>
          <a:endParaRPr lang="ru-RU"/>
        </a:p>
      </dgm:t>
    </dgm:pt>
    <dgm:pt modelId="{8BB181B7-F4C3-4683-8D2D-6358BF1279CC}" type="pres">
      <dgm:prSet presAssocID="{D842F51B-3E12-4A86-AE1B-7B497EA12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79C1F0-0256-4956-B4F2-2AB9A231AE85}" type="pres">
      <dgm:prSet presAssocID="{19B41544-FDAA-4DC9-A2AA-C0A2D736ECC5}" presName="composite" presStyleCnt="0"/>
      <dgm:spPr/>
    </dgm:pt>
    <dgm:pt modelId="{2E1ABEDF-5490-4501-889D-5A30E25BC699}" type="pres">
      <dgm:prSet presAssocID="{19B41544-FDAA-4DC9-A2AA-C0A2D736ECC5}" presName="rect1" presStyleLbl="trAlignAcc1" presStyleIdx="0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E078A-C655-4C6F-A308-B56CCD86C272}" type="pres">
      <dgm:prSet presAssocID="{19B41544-FDAA-4DC9-A2AA-C0A2D736ECC5}" presName="rect2" presStyleLbl="fgImgPlace1" presStyleIdx="0" presStyleCnt="15"/>
      <dgm:spPr/>
    </dgm:pt>
    <dgm:pt modelId="{E3850CB7-0B52-4580-A5EB-12755487B92A}" type="pres">
      <dgm:prSet presAssocID="{1BFB71CA-DDCA-4115-9F49-1FA3B318D694}" presName="sibTrans" presStyleCnt="0"/>
      <dgm:spPr/>
    </dgm:pt>
    <dgm:pt modelId="{35260722-BADF-4FC2-94BB-874D5B78E1E6}" type="pres">
      <dgm:prSet presAssocID="{EB4FBC35-AD37-4B8C-B81B-67B33373E4BF}" presName="composite" presStyleCnt="0"/>
      <dgm:spPr/>
    </dgm:pt>
    <dgm:pt modelId="{781A2838-1297-49C0-9BEA-622D633D5C25}" type="pres">
      <dgm:prSet presAssocID="{EB4FBC35-AD37-4B8C-B81B-67B33373E4BF}" presName="rect1" presStyleLbl="trAlignAcc1" presStyleIdx="1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26094-F490-42BD-BA26-50CF1093CFA5}" type="pres">
      <dgm:prSet presAssocID="{EB4FBC35-AD37-4B8C-B81B-67B33373E4BF}" presName="rect2" presStyleLbl="fgImgPlace1" presStyleIdx="1" presStyleCnt="15"/>
      <dgm:spPr/>
    </dgm:pt>
    <dgm:pt modelId="{AA905C80-38E7-4C1B-86CF-5A985C67E055}" type="pres">
      <dgm:prSet presAssocID="{7D9E61DB-C9EE-4E89-A73E-9B0351599EAA}" presName="sibTrans" presStyleCnt="0"/>
      <dgm:spPr/>
    </dgm:pt>
    <dgm:pt modelId="{850C5F6F-FE17-41B7-A8FD-36E0A428F3EA}" type="pres">
      <dgm:prSet presAssocID="{E0FBD3F9-8768-47E4-B4B5-E34E3D8F8462}" presName="composite" presStyleCnt="0"/>
      <dgm:spPr/>
    </dgm:pt>
    <dgm:pt modelId="{7080D401-D541-43AD-B5F0-8B0282B5BCCB}" type="pres">
      <dgm:prSet presAssocID="{E0FBD3F9-8768-47E4-B4B5-E34E3D8F8462}" presName="rect1" presStyleLbl="trAlignAcc1" presStyleIdx="2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0EECC-2D01-40CA-A5FD-E965EEC1A6A2}" type="pres">
      <dgm:prSet presAssocID="{E0FBD3F9-8768-47E4-B4B5-E34E3D8F8462}" presName="rect2" presStyleLbl="fgImgPlace1" presStyleIdx="2" presStyleCnt="15"/>
      <dgm:spPr/>
    </dgm:pt>
    <dgm:pt modelId="{22BEBA7E-5C80-4E05-8AAB-345B7A534EC4}" type="pres">
      <dgm:prSet presAssocID="{E531187E-572B-4732-966E-DF09D44C1C4A}" presName="sibTrans" presStyleCnt="0"/>
      <dgm:spPr/>
    </dgm:pt>
    <dgm:pt modelId="{58D99028-2E30-4DB8-8819-04CFC24D1FF7}" type="pres">
      <dgm:prSet presAssocID="{61C67703-0041-42A5-99B1-F1313F239068}" presName="composite" presStyleCnt="0"/>
      <dgm:spPr/>
    </dgm:pt>
    <dgm:pt modelId="{9EA2DB8E-B42A-4C34-96FB-55E6ACD7A6B8}" type="pres">
      <dgm:prSet presAssocID="{61C67703-0041-42A5-99B1-F1313F239068}" presName="rect1" presStyleLbl="trAlignAcc1" presStyleIdx="3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E2BDC7-B303-425D-B57F-4CFE38AC2413}" type="pres">
      <dgm:prSet presAssocID="{61C67703-0041-42A5-99B1-F1313F239068}" presName="rect2" presStyleLbl="fgImgPlace1" presStyleIdx="3" presStyleCnt="15"/>
      <dgm:spPr/>
    </dgm:pt>
    <dgm:pt modelId="{BD7058F3-1F83-4A61-80C4-A139F33010C0}" type="pres">
      <dgm:prSet presAssocID="{38F6F875-CBAA-431C-86F1-69FF65DD40DC}" presName="sibTrans" presStyleCnt="0"/>
      <dgm:spPr/>
    </dgm:pt>
    <dgm:pt modelId="{69061E22-F666-4F90-A7DF-D9209CDEE288}" type="pres">
      <dgm:prSet presAssocID="{DA244A67-EE85-440B-A60E-58EF1F40FD4C}" presName="composite" presStyleCnt="0"/>
      <dgm:spPr/>
    </dgm:pt>
    <dgm:pt modelId="{8D9665EE-C575-4127-90F4-A8A5FC587297}" type="pres">
      <dgm:prSet presAssocID="{DA244A67-EE85-440B-A60E-58EF1F40FD4C}" presName="rect1" presStyleLbl="trAlignAcc1" presStyleIdx="4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E64C5-39AB-43B0-AF33-68F1BCA34BF5}" type="pres">
      <dgm:prSet presAssocID="{DA244A67-EE85-440B-A60E-58EF1F40FD4C}" presName="rect2" presStyleLbl="fgImgPlace1" presStyleIdx="4" presStyleCnt="15"/>
      <dgm:spPr/>
    </dgm:pt>
    <dgm:pt modelId="{069A3BF0-1215-4094-953A-7FCDA9E4A5FF}" type="pres">
      <dgm:prSet presAssocID="{363C07F7-9231-4BF1-A36D-F7EC4050BAE4}" presName="sibTrans" presStyleCnt="0"/>
      <dgm:spPr/>
    </dgm:pt>
    <dgm:pt modelId="{C5377FBB-8221-43FA-8F0F-0C0BE289ADC5}" type="pres">
      <dgm:prSet presAssocID="{51DA9D91-C030-403E-A5C2-E2BFAC7206B8}" presName="composite" presStyleCnt="0"/>
      <dgm:spPr/>
    </dgm:pt>
    <dgm:pt modelId="{47B5847A-6C02-4E81-A2A1-E0DC01EE142F}" type="pres">
      <dgm:prSet presAssocID="{51DA9D91-C030-403E-A5C2-E2BFAC7206B8}" presName="rect1" presStyleLbl="trAlignAcc1" presStyleIdx="5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65E43-3CFC-41A9-9FCB-FA2E4920E476}" type="pres">
      <dgm:prSet presAssocID="{51DA9D91-C030-403E-A5C2-E2BFAC7206B8}" presName="rect2" presStyleLbl="fgImgPlace1" presStyleIdx="5" presStyleCnt="15"/>
      <dgm:spPr/>
    </dgm:pt>
    <dgm:pt modelId="{22D66D57-5579-49F3-BF48-A8A73DC94EC3}" type="pres">
      <dgm:prSet presAssocID="{94CF3367-1717-42FF-884B-184A44C9B5C0}" presName="sibTrans" presStyleCnt="0"/>
      <dgm:spPr/>
    </dgm:pt>
    <dgm:pt modelId="{B3BD879F-7B60-4A91-990D-89DC360778DB}" type="pres">
      <dgm:prSet presAssocID="{ACE54847-FAD6-4F13-B5B1-346398A618A3}" presName="composite" presStyleCnt="0"/>
      <dgm:spPr/>
    </dgm:pt>
    <dgm:pt modelId="{1D6A435F-DDD0-404E-87BB-5C709E3409D5}" type="pres">
      <dgm:prSet presAssocID="{ACE54847-FAD6-4F13-B5B1-346398A618A3}" presName="rect1" presStyleLbl="trAlignAcc1" presStyleIdx="6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5AE80-CEA7-46A4-BC80-4F0779A9E2B3}" type="pres">
      <dgm:prSet presAssocID="{ACE54847-FAD6-4F13-B5B1-346398A618A3}" presName="rect2" presStyleLbl="fgImgPlace1" presStyleIdx="6" presStyleCnt="15"/>
      <dgm:spPr/>
    </dgm:pt>
    <dgm:pt modelId="{320F41E6-08C8-4648-AB22-EA2011627676}" type="pres">
      <dgm:prSet presAssocID="{C512BC36-56B7-476D-B1E9-31B84A8B8C0F}" presName="sibTrans" presStyleCnt="0"/>
      <dgm:spPr/>
    </dgm:pt>
    <dgm:pt modelId="{9291722D-8D40-40DF-8F23-4D0904B06447}" type="pres">
      <dgm:prSet presAssocID="{DA74F705-4CCC-418B-9C63-FB806BD13B23}" presName="composite" presStyleCnt="0"/>
      <dgm:spPr/>
    </dgm:pt>
    <dgm:pt modelId="{9D299EBF-62B3-440B-B7EE-2326666C869A}" type="pres">
      <dgm:prSet presAssocID="{DA74F705-4CCC-418B-9C63-FB806BD13B23}" presName="rect1" presStyleLbl="trAlignAcc1" presStyleIdx="7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191639-90D8-4E4A-81D5-268CB0E56F51}" type="pres">
      <dgm:prSet presAssocID="{DA74F705-4CCC-418B-9C63-FB806BD13B23}" presName="rect2" presStyleLbl="fgImgPlace1" presStyleIdx="7" presStyleCnt="15"/>
      <dgm:spPr/>
    </dgm:pt>
    <dgm:pt modelId="{7BFF8C9C-BD13-4822-B282-7BCC1FFC8DC0}" type="pres">
      <dgm:prSet presAssocID="{F01310EF-653F-439D-815E-02D7C2E1AABC}" presName="sibTrans" presStyleCnt="0"/>
      <dgm:spPr/>
    </dgm:pt>
    <dgm:pt modelId="{65FD75F4-CA51-49B4-B98A-2F444B3E24EC}" type="pres">
      <dgm:prSet presAssocID="{53048A13-B3EC-4543-8941-5E74AA2B2A4F}" presName="composite" presStyleCnt="0"/>
      <dgm:spPr/>
    </dgm:pt>
    <dgm:pt modelId="{2ED1C9AA-8F9D-4CDB-8538-0DDF10D93A0A}" type="pres">
      <dgm:prSet presAssocID="{53048A13-B3EC-4543-8941-5E74AA2B2A4F}" presName="rect1" presStyleLbl="trAlignAcc1" presStyleIdx="8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06524-6BC9-45D0-9647-905B05271C36}" type="pres">
      <dgm:prSet presAssocID="{53048A13-B3EC-4543-8941-5E74AA2B2A4F}" presName="rect2" presStyleLbl="fgImgPlace1" presStyleIdx="8" presStyleCnt="15"/>
      <dgm:spPr/>
    </dgm:pt>
    <dgm:pt modelId="{B5C8333E-4698-441F-B4ED-6F80C3EE8485}" type="pres">
      <dgm:prSet presAssocID="{E2A515AC-A835-4F3B-9EB2-82891460F8F5}" presName="sibTrans" presStyleCnt="0"/>
      <dgm:spPr/>
    </dgm:pt>
    <dgm:pt modelId="{9581CAAD-ED8A-4F71-ACE4-DCA68CD8CFD8}" type="pres">
      <dgm:prSet presAssocID="{7E479D0D-9270-44F8-A13D-3DA005390CAC}" presName="composite" presStyleCnt="0"/>
      <dgm:spPr/>
    </dgm:pt>
    <dgm:pt modelId="{A002BCD2-F628-4974-90D6-85B07D23507F}" type="pres">
      <dgm:prSet presAssocID="{7E479D0D-9270-44F8-A13D-3DA005390CAC}" presName="rect1" presStyleLbl="trAlignAcc1" presStyleIdx="9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12BA9-8F30-40AE-B6FA-F790F05C059A}" type="pres">
      <dgm:prSet presAssocID="{7E479D0D-9270-44F8-A13D-3DA005390CAC}" presName="rect2" presStyleLbl="fgImgPlace1" presStyleIdx="9" presStyleCnt="15"/>
      <dgm:spPr/>
    </dgm:pt>
    <dgm:pt modelId="{CD6C4013-EFA2-4CDB-809E-A775E4BC9869}" type="pres">
      <dgm:prSet presAssocID="{A516A28F-21C4-42DF-A2BE-FB8C7A2CC660}" presName="sibTrans" presStyleCnt="0"/>
      <dgm:spPr/>
    </dgm:pt>
    <dgm:pt modelId="{AED91887-702B-4E50-8A20-F4C56D437F9B}" type="pres">
      <dgm:prSet presAssocID="{DB3CBC8F-18C6-4262-A645-814D2763123D}" presName="composite" presStyleCnt="0"/>
      <dgm:spPr/>
    </dgm:pt>
    <dgm:pt modelId="{910F6549-A386-478F-B70F-B5B1578C8B26}" type="pres">
      <dgm:prSet presAssocID="{DB3CBC8F-18C6-4262-A645-814D2763123D}" presName="rect1" presStyleLbl="trAlignAcc1" presStyleIdx="10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D3337-BD34-46A4-9AE6-6BE62BC50241}" type="pres">
      <dgm:prSet presAssocID="{DB3CBC8F-18C6-4262-A645-814D2763123D}" presName="rect2" presStyleLbl="fgImgPlace1" presStyleIdx="10" presStyleCnt="15"/>
      <dgm:spPr/>
    </dgm:pt>
    <dgm:pt modelId="{0EE5A5D9-9228-4ADC-918E-39B612CBF1B1}" type="pres">
      <dgm:prSet presAssocID="{EA0968D5-F759-4157-8BE5-29B79B7B5AB8}" presName="sibTrans" presStyleCnt="0"/>
      <dgm:spPr/>
    </dgm:pt>
    <dgm:pt modelId="{DB210B4F-9EB3-4FF9-88A6-6328C7C32B38}" type="pres">
      <dgm:prSet presAssocID="{D9B1D627-2689-4516-A29A-D31B2DACBB31}" presName="composite" presStyleCnt="0"/>
      <dgm:spPr/>
    </dgm:pt>
    <dgm:pt modelId="{C92EB2A9-53EF-4D45-9B06-EAB238E9C96C}" type="pres">
      <dgm:prSet presAssocID="{D9B1D627-2689-4516-A29A-D31B2DACBB31}" presName="rect1" presStyleLbl="trAlignAcc1" presStyleIdx="11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643BB-98D6-4DE0-A14E-7524234CD14E}" type="pres">
      <dgm:prSet presAssocID="{D9B1D627-2689-4516-A29A-D31B2DACBB31}" presName="rect2" presStyleLbl="fgImgPlace1" presStyleIdx="11" presStyleCnt="15"/>
      <dgm:spPr/>
    </dgm:pt>
    <dgm:pt modelId="{75AE5265-3313-4406-BCE9-0B0C51795644}" type="pres">
      <dgm:prSet presAssocID="{CCAB4DC9-1A23-4A2F-8BAC-99006CB4113F}" presName="sibTrans" presStyleCnt="0"/>
      <dgm:spPr/>
    </dgm:pt>
    <dgm:pt modelId="{FC91F16D-92F4-4C7D-8288-29086D5A670F}" type="pres">
      <dgm:prSet presAssocID="{F311CBC7-DE55-4262-A961-194DFAF78A4B}" presName="composite" presStyleCnt="0"/>
      <dgm:spPr/>
    </dgm:pt>
    <dgm:pt modelId="{156EE259-4115-4195-A631-66C66AAB58DA}" type="pres">
      <dgm:prSet presAssocID="{F311CBC7-DE55-4262-A961-194DFAF78A4B}" presName="rect1" presStyleLbl="trAlignAcc1" presStyleIdx="12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AFA94-D957-4B6D-A8DC-AC3E173BBC01}" type="pres">
      <dgm:prSet presAssocID="{F311CBC7-DE55-4262-A961-194DFAF78A4B}" presName="rect2" presStyleLbl="fgImgPlace1" presStyleIdx="12" presStyleCnt="15"/>
      <dgm:spPr/>
    </dgm:pt>
    <dgm:pt modelId="{8F2672BD-1D76-4217-BF79-1896366158A7}" type="pres">
      <dgm:prSet presAssocID="{05EF3625-C9ED-4553-99B6-BF942ED24E00}" presName="sibTrans" presStyleCnt="0"/>
      <dgm:spPr/>
    </dgm:pt>
    <dgm:pt modelId="{C10B1FA2-D701-414B-A81D-AD545381E10C}" type="pres">
      <dgm:prSet presAssocID="{6D6E567F-062E-4037-B044-C28D3249C0FE}" presName="composite" presStyleCnt="0"/>
      <dgm:spPr/>
    </dgm:pt>
    <dgm:pt modelId="{8EBA990A-67CB-488E-A3C6-8C0696E96067}" type="pres">
      <dgm:prSet presAssocID="{6D6E567F-062E-4037-B044-C28D3249C0FE}" presName="rect1" presStyleLbl="trAlignAcc1" presStyleIdx="13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31CAF-E271-45D4-A94A-3605943BF3D8}" type="pres">
      <dgm:prSet presAssocID="{6D6E567F-062E-4037-B044-C28D3249C0FE}" presName="rect2" presStyleLbl="fgImgPlace1" presStyleIdx="13" presStyleCnt="15"/>
      <dgm:spPr/>
    </dgm:pt>
    <dgm:pt modelId="{E2CA9BCD-A963-49E2-AB90-9D8AE249A31F}" type="pres">
      <dgm:prSet presAssocID="{3EF6A439-46FD-49D3-99EB-D49ADC8FC61E}" presName="sibTrans" presStyleCnt="0"/>
      <dgm:spPr/>
    </dgm:pt>
    <dgm:pt modelId="{85361052-3678-4CAD-A658-C439C032769A}" type="pres">
      <dgm:prSet presAssocID="{103A794B-B289-4DEA-94B5-21FBD75E6C6D}" presName="composite" presStyleCnt="0"/>
      <dgm:spPr/>
    </dgm:pt>
    <dgm:pt modelId="{B4B17DAA-180F-4003-B70E-170F117788AE}" type="pres">
      <dgm:prSet presAssocID="{103A794B-B289-4DEA-94B5-21FBD75E6C6D}" presName="rect1" presStyleLbl="trAlignAcc1" presStyleIdx="14" presStyleCnt="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D0E87-6BD6-4F39-A480-536626112C53}" type="pres">
      <dgm:prSet presAssocID="{103A794B-B289-4DEA-94B5-21FBD75E6C6D}" presName="rect2" presStyleLbl="fgImgPlace1" presStyleIdx="14" presStyleCnt="15"/>
      <dgm:spPr/>
    </dgm:pt>
  </dgm:ptLst>
  <dgm:cxnLst>
    <dgm:cxn modelId="{E1CB3B40-4EDD-4166-816E-37120D76F636}" srcId="{D842F51B-3E12-4A86-AE1B-7B497EA12856}" destId="{DA244A67-EE85-440B-A60E-58EF1F40FD4C}" srcOrd="4" destOrd="0" parTransId="{74925200-9978-48FF-91EA-1B75F06905E4}" sibTransId="{363C07F7-9231-4BF1-A36D-F7EC4050BAE4}"/>
    <dgm:cxn modelId="{CA9B6D2A-9B18-4776-844C-4C8716798538}" type="presOf" srcId="{7E479D0D-9270-44F8-A13D-3DA005390CAC}" destId="{A002BCD2-F628-4974-90D6-85B07D23507F}" srcOrd="0" destOrd="0" presId="urn:microsoft.com/office/officeart/2008/layout/PictureStrips"/>
    <dgm:cxn modelId="{50ADAA3E-D2F1-4962-8A32-F5FDCBFB7E84}" srcId="{D842F51B-3E12-4A86-AE1B-7B497EA12856}" destId="{F311CBC7-DE55-4262-A961-194DFAF78A4B}" srcOrd="12" destOrd="0" parTransId="{A98CD373-A9A4-48B4-845A-65888E6BCF44}" sibTransId="{05EF3625-C9ED-4553-99B6-BF942ED24E00}"/>
    <dgm:cxn modelId="{02B75910-F1F4-48D0-B14E-112866FC8A1F}" type="presOf" srcId="{F311CBC7-DE55-4262-A961-194DFAF78A4B}" destId="{156EE259-4115-4195-A631-66C66AAB58DA}" srcOrd="0" destOrd="0" presId="urn:microsoft.com/office/officeart/2008/layout/PictureStrips"/>
    <dgm:cxn modelId="{A39289CA-F7BF-4592-B835-D9AD4711EE53}" type="presOf" srcId="{D842F51B-3E12-4A86-AE1B-7B497EA12856}" destId="{8BB181B7-F4C3-4683-8D2D-6358BF1279CC}" srcOrd="0" destOrd="0" presId="urn:microsoft.com/office/officeart/2008/layout/PictureStrips"/>
    <dgm:cxn modelId="{F1F7697B-9423-465E-A894-7FADA8019551}" srcId="{D842F51B-3E12-4A86-AE1B-7B497EA12856}" destId="{EB4FBC35-AD37-4B8C-B81B-67B33373E4BF}" srcOrd="1" destOrd="0" parTransId="{4AB9FAF7-6CF0-4383-BA5D-7D845A2B3C48}" sibTransId="{7D9E61DB-C9EE-4E89-A73E-9B0351599EAA}"/>
    <dgm:cxn modelId="{C2432D2F-766E-4884-AFCF-4D11FAB78808}" srcId="{D842F51B-3E12-4A86-AE1B-7B497EA12856}" destId="{6D6E567F-062E-4037-B044-C28D3249C0FE}" srcOrd="13" destOrd="0" parTransId="{D897D36A-00F8-42D5-8647-7BCF3B9CB6ED}" sibTransId="{3EF6A439-46FD-49D3-99EB-D49ADC8FC61E}"/>
    <dgm:cxn modelId="{1AF1C755-C68D-4193-8266-6B94FEF94316}" srcId="{D842F51B-3E12-4A86-AE1B-7B497EA12856}" destId="{DB3CBC8F-18C6-4262-A645-814D2763123D}" srcOrd="10" destOrd="0" parTransId="{6523D4F3-2D05-4917-8550-68B316AC4692}" sibTransId="{EA0968D5-F759-4157-8BE5-29B79B7B5AB8}"/>
    <dgm:cxn modelId="{67D79FF8-4AB6-420F-9E76-B5A3D7433081}" type="presOf" srcId="{19B41544-FDAA-4DC9-A2AA-C0A2D736ECC5}" destId="{2E1ABEDF-5490-4501-889D-5A30E25BC699}" srcOrd="0" destOrd="0" presId="urn:microsoft.com/office/officeart/2008/layout/PictureStrips"/>
    <dgm:cxn modelId="{4D369EF9-1AC3-441A-AF46-680D55D374E6}" srcId="{D842F51B-3E12-4A86-AE1B-7B497EA12856}" destId="{DA74F705-4CCC-418B-9C63-FB806BD13B23}" srcOrd="7" destOrd="0" parTransId="{136E8897-8804-4327-8297-EAAF8815488B}" sibTransId="{F01310EF-653F-439D-815E-02D7C2E1AABC}"/>
    <dgm:cxn modelId="{7117F83F-B675-44E0-B05F-7B9F4556FC7B}" srcId="{D842F51B-3E12-4A86-AE1B-7B497EA12856}" destId="{51DA9D91-C030-403E-A5C2-E2BFAC7206B8}" srcOrd="5" destOrd="0" parTransId="{2F48239C-7D44-44AF-A389-A721727F904D}" sibTransId="{94CF3367-1717-42FF-884B-184A44C9B5C0}"/>
    <dgm:cxn modelId="{3B26DD0E-95BC-41A5-AE00-10A5CE253992}" srcId="{D842F51B-3E12-4A86-AE1B-7B497EA12856}" destId="{E0FBD3F9-8768-47E4-B4B5-E34E3D8F8462}" srcOrd="2" destOrd="0" parTransId="{F1CEB204-8328-4496-86B9-9F7368CA0B39}" sibTransId="{E531187E-572B-4732-966E-DF09D44C1C4A}"/>
    <dgm:cxn modelId="{F2CB2F3D-BDF8-4785-9B89-60A73134AA66}" srcId="{D842F51B-3E12-4A86-AE1B-7B497EA12856}" destId="{19B41544-FDAA-4DC9-A2AA-C0A2D736ECC5}" srcOrd="0" destOrd="0" parTransId="{EF2F1270-FA34-4D16-9853-EB2982D671E5}" sibTransId="{1BFB71CA-DDCA-4115-9F49-1FA3B318D694}"/>
    <dgm:cxn modelId="{B1F16AC1-549E-4551-89E2-D59AE9A64481}" type="presOf" srcId="{ACE54847-FAD6-4F13-B5B1-346398A618A3}" destId="{1D6A435F-DDD0-404E-87BB-5C709E3409D5}" srcOrd="0" destOrd="0" presId="urn:microsoft.com/office/officeart/2008/layout/PictureStrips"/>
    <dgm:cxn modelId="{4AF474E7-DBF1-43FE-A07B-99215E763F9A}" srcId="{D842F51B-3E12-4A86-AE1B-7B497EA12856}" destId="{53048A13-B3EC-4543-8941-5E74AA2B2A4F}" srcOrd="8" destOrd="0" parTransId="{33AD8AB0-A2A8-4E9F-A99A-FF66C7D2D872}" sibTransId="{E2A515AC-A835-4F3B-9EB2-82891460F8F5}"/>
    <dgm:cxn modelId="{42447822-0461-4BD5-906D-57F0E26F1558}" type="presOf" srcId="{61C67703-0041-42A5-99B1-F1313F239068}" destId="{9EA2DB8E-B42A-4C34-96FB-55E6ACD7A6B8}" srcOrd="0" destOrd="0" presId="urn:microsoft.com/office/officeart/2008/layout/PictureStrips"/>
    <dgm:cxn modelId="{F1AA81BC-FCCE-4145-B226-3A16A9058194}" type="presOf" srcId="{53048A13-B3EC-4543-8941-5E74AA2B2A4F}" destId="{2ED1C9AA-8F9D-4CDB-8538-0DDF10D93A0A}" srcOrd="0" destOrd="0" presId="urn:microsoft.com/office/officeart/2008/layout/PictureStrips"/>
    <dgm:cxn modelId="{2417EF84-0D8A-41F9-B915-1B9BC382E1AD}" type="presOf" srcId="{E0FBD3F9-8768-47E4-B4B5-E34E3D8F8462}" destId="{7080D401-D541-43AD-B5F0-8B0282B5BCCB}" srcOrd="0" destOrd="0" presId="urn:microsoft.com/office/officeart/2008/layout/PictureStrips"/>
    <dgm:cxn modelId="{5058AB11-A6AC-46F6-925F-1FE4F64288B5}" srcId="{D842F51B-3E12-4A86-AE1B-7B497EA12856}" destId="{103A794B-B289-4DEA-94B5-21FBD75E6C6D}" srcOrd="14" destOrd="0" parTransId="{C2F5C556-A1C0-4BA7-BC69-0883559087C3}" sibTransId="{3D5B1B3E-6929-42D8-8850-9F0EA9A7C469}"/>
    <dgm:cxn modelId="{A31CA98D-3E84-4FAF-A9E9-235099F4787C}" type="presOf" srcId="{DB3CBC8F-18C6-4262-A645-814D2763123D}" destId="{910F6549-A386-478F-B70F-B5B1578C8B26}" srcOrd="0" destOrd="0" presId="urn:microsoft.com/office/officeart/2008/layout/PictureStrips"/>
    <dgm:cxn modelId="{BB1B4067-3C86-489C-A26C-332D109DE7BA}" type="presOf" srcId="{51DA9D91-C030-403E-A5C2-E2BFAC7206B8}" destId="{47B5847A-6C02-4E81-A2A1-E0DC01EE142F}" srcOrd="0" destOrd="0" presId="urn:microsoft.com/office/officeart/2008/layout/PictureStrips"/>
    <dgm:cxn modelId="{1411442C-4C7C-422E-976F-594A087911E6}" type="presOf" srcId="{DA74F705-4CCC-418B-9C63-FB806BD13B23}" destId="{9D299EBF-62B3-440B-B7EE-2326666C869A}" srcOrd="0" destOrd="0" presId="urn:microsoft.com/office/officeart/2008/layout/PictureStrips"/>
    <dgm:cxn modelId="{4BED7C90-3C80-47E8-9C91-AA81434CF3CF}" srcId="{D842F51B-3E12-4A86-AE1B-7B497EA12856}" destId="{ACE54847-FAD6-4F13-B5B1-346398A618A3}" srcOrd="6" destOrd="0" parTransId="{749EA200-C42D-4232-82EB-A2AA8BBB1ED9}" sibTransId="{C512BC36-56B7-476D-B1E9-31B84A8B8C0F}"/>
    <dgm:cxn modelId="{D4F67812-8048-4ACE-8CEA-ADD715311D6D}" type="presOf" srcId="{D9B1D627-2689-4516-A29A-D31B2DACBB31}" destId="{C92EB2A9-53EF-4D45-9B06-EAB238E9C96C}" srcOrd="0" destOrd="0" presId="urn:microsoft.com/office/officeart/2008/layout/PictureStrips"/>
    <dgm:cxn modelId="{D42EC06B-BE95-4BCC-A989-5C5085D7D4BB}" srcId="{D842F51B-3E12-4A86-AE1B-7B497EA12856}" destId="{7E479D0D-9270-44F8-A13D-3DA005390CAC}" srcOrd="9" destOrd="0" parTransId="{751064B4-F755-4DC3-AAAE-3E532DEE2834}" sibTransId="{A516A28F-21C4-42DF-A2BE-FB8C7A2CC660}"/>
    <dgm:cxn modelId="{DCF9E100-DFF7-481B-AAD7-962DF9E22299}" type="presOf" srcId="{6D6E567F-062E-4037-B044-C28D3249C0FE}" destId="{8EBA990A-67CB-488E-A3C6-8C0696E96067}" srcOrd="0" destOrd="0" presId="urn:microsoft.com/office/officeart/2008/layout/PictureStrips"/>
    <dgm:cxn modelId="{9E19AB79-DDEC-4D4B-A963-FF8126F52A89}" srcId="{D842F51B-3E12-4A86-AE1B-7B497EA12856}" destId="{D9B1D627-2689-4516-A29A-D31B2DACBB31}" srcOrd="11" destOrd="0" parTransId="{DF195C21-6FC9-4625-BEBA-D85A10683748}" sibTransId="{CCAB4DC9-1A23-4A2F-8BAC-99006CB4113F}"/>
    <dgm:cxn modelId="{A8F52B9C-A39E-4732-957A-181C7DB91B3B}" srcId="{D842F51B-3E12-4A86-AE1B-7B497EA12856}" destId="{61C67703-0041-42A5-99B1-F1313F239068}" srcOrd="3" destOrd="0" parTransId="{9DD038BD-F139-4410-930E-BF0335C686BE}" sibTransId="{38F6F875-CBAA-431C-86F1-69FF65DD40DC}"/>
    <dgm:cxn modelId="{585A79B4-F7B5-4996-A3C8-FC99A148AE3E}" type="presOf" srcId="{103A794B-B289-4DEA-94B5-21FBD75E6C6D}" destId="{B4B17DAA-180F-4003-B70E-170F117788AE}" srcOrd="0" destOrd="0" presId="urn:microsoft.com/office/officeart/2008/layout/PictureStrips"/>
    <dgm:cxn modelId="{7B7A86A2-93BA-400C-A16D-245601C9D316}" type="presOf" srcId="{EB4FBC35-AD37-4B8C-B81B-67B33373E4BF}" destId="{781A2838-1297-49C0-9BEA-622D633D5C25}" srcOrd="0" destOrd="0" presId="urn:microsoft.com/office/officeart/2008/layout/PictureStrips"/>
    <dgm:cxn modelId="{77EFA2FA-8176-45ED-BD34-BE7C6649C857}" type="presOf" srcId="{DA244A67-EE85-440B-A60E-58EF1F40FD4C}" destId="{8D9665EE-C575-4127-90F4-A8A5FC587297}" srcOrd="0" destOrd="0" presId="urn:microsoft.com/office/officeart/2008/layout/PictureStrips"/>
    <dgm:cxn modelId="{388B1ABD-767E-45F4-BE3A-B02C371A2705}" type="presParOf" srcId="{8BB181B7-F4C3-4683-8D2D-6358BF1279CC}" destId="{3179C1F0-0256-4956-B4F2-2AB9A231AE85}" srcOrd="0" destOrd="0" presId="urn:microsoft.com/office/officeart/2008/layout/PictureStrips"/>
    <dgm:cxn modelId="{981863BC-3ACC-40CD-80FE-38FDB7F99166}" type="presParOf" srcId="{3179C1F0-0256-4956-B4F2-2AB9A231AE85}" destId="{2E1ABEDF-5490-4501-889D-5A30E25BC699}" srcOrd="0" destOrd="0" presId="urn:microsoft.com/office/officeart/2008/layout/PictureStrips"/>
    <dgm:cxn modelId="{5B7C5E35-F782-46DA-9F8E-F277A46847AA}" type="presParOf" srcId="{3179C1F0-0256-4956-B4F2-2AB9A231AE85}" destId="{BD2E078A-C655-4C6F-A308-B56CCD86C272}" srcOrd="1" destOrd="0" presId="urn:microsoft.com/office/officeart/2008/layout/PictureStrips"/>
    <dgm:cxn modelId="{826C307E-A3BF-486B-A5AA-64E1FFA8B2A6}" type="presParOf" srcId="{8BB181B7-F4C3-4683-8D2D-6358BF1279CC}" destId="{E3850CB7-0B52-4580-A5EB-12755487B92A}" srcOrd="1" destOrd="0" presId="urn:microsoft.com/office/officeart/2008/layout/PictureStrips"/>
    <dgm:cxn modelId="{337FBB15-B687-4BCF-8553-8B758753F022}" type="presParOf" srcId="{8BB181B7-F4C3-4683-8D2D-6358BF1279CC}" destId="{35260722-BADF-4FC2-94BB-874D5B78E1E6}" srcOrd="2" destOrd="0" presId="urn:microsoft.com/office/officeart/2008/layout/PictureStrips"/>
    <dgm:cxn modelId="{8CB3B9D8-8C75-4490-8699-1C7B768FAC8E}" type="presParOf" srcId="{35260722-BADF-4FC2-94BB-874D5B78E1E6}" destId="{781A2838-1297-49C0-9BEA-622D633D5C25}" srcOrd="0" destOrd="0" presId="urn:microsoft.com/office/officeart/2008/layout/PictureStrips"/>
    <dgm:cxn modelId="{E81B8717-CED7-4D42-8F04-D962504C4FA0}" type="presParOf" srcId="{35260722-BADF-4FC2-94BB-874D5B78E1E6}" destId="{15626094-F490-42BD-BA26-50CF1093CFA5}" srcOrd="1" destOrd="0" presId="urn:microsoft.com/office/officeart/2008/layout/PictureStrips"/>
    <dgm:cxn modelId="{ACC28DE8-6B4A-44B5-B386-92C655E7FB07}" type="presParOf" srcId="{8BB181B7-F4C3-4683-8D2D-6358BF1279CC}" destId="{AA905C80-38E7-4C1B-86CF-5A985C67E055}" srcOrd="3" destOrd="0" presId="urn:microsoft.com/office/officeart/2008/layout/PictureStrips"/>
    <dgm:cxn modelId="{ADEC2298-1814-4F6C-8C42-420FDF13F274}" type="presParOf" srcId="{8BB181B7-F4C3-4683-8D2D-6358BF1279CC}" destId="{850C5F6F-FE17-41B7-A8FD-36E0A428F3EA}" srcOrd="4" destOrd="0" presId="urn:microsoft.com/office/officeart/2008/layout/PictureStrips"/>
    <dgm:cxn modelId="{9F592F38-6646-4D04-8CBC-FAE8304FF4D3}" type="presParOf" srcId="{850C5F6F-FE17-41B7-A8FD-36E0A428F3EA}" destId="{7080D401-D541-43AD-B5F0-8B0282B5BCCB}" srcOrd="0" destOrd="0" presId="urn:microsoft.com/office/officeart/2008/layout/PictureStrips"/>
    <dgm:cxn modelId="{BB4B3A9E-FB18-42F3-8D7B-D4DECE58A01C}" type="presParOf" srcId="{850C5F6F-FE17-41B7-A8FD-36E0A428F3EA}" destId="{EE70EECC-2D01-40CA-A5FD-E965EEC1A6A2}" srcOrd="1" destOrd="0" presId="urn:microsoft.com/office/officeart/2008/layout/PictureStrips"/>
    <dgm:cxn modelId="{38E84CC0-1623-4142-8BBA-94A4686D0BDF}" type="presParOf" srcId="{8BB181B7-F4C3-4683-8D2D-6358BF1279CC}" destId="{22BEBA7E-5C80-4E05-8AAB-345B7A534EC4}" srcOrd="5" destOrd="0" presId="urn:microsoft.com/office/officeart/2008/layout/PictureStrips"/>
    <dgm:cxn modelId="{FF6DA7C1-D26C-4422-9AF8-447A0B1C099B}" type="presParOf" srcId="{8BB181B7-F4C3-4683-8D2D-6358BF1279CC}" destId="{58D99028-2E30-4DB8-8819-04CFC24D1FF7}" srcOrd="6" destOrd="0" presId="urn:microsoft.com/office/officeart/2008/layout/PictureStrips"/>
    <dgm:cxn modelId="{B2EF7010-B1E0-4D55-88C6-93EC9DC9CBD1}" type="presParOf" srcId="{58D99028-2E30-4DB8-8819-04CFC24D1FF7}" destId="{9EA2DB8E-B42A-4C34-96FB-55E6ACD7A6B8}" srcOrd="0" destOrd="0" presId="urn:microsoft.com/office/officeart/2008/layout/PictureStrips"/>
    <dgm:cxn modelId="{3C379BBF-8AD6-48F9-992E-29FD0B2C2D7B}" type="presParOf" srcId="{58D99028-2E30-4DB8-8819-04CFC24D1FF7}" destId="{4FE2BDC7-B303-425D-B57F-4CFE38AC2413}" srcOrd="1" destOrd="0" presId="urn:microsoft.com/office/officeart/2008/layout/PictureStrips"/>
    <dgm:cxn modelId="{42C6C276-4167-4C56-911D-6FE1575C61DF}" type="presParOf" srcId="{8BB181B7-F4C3-4683-8D2D-6358BF1279CC}" destId="{BD7058F3-1F83-4A61-80C4-A139F33010C0}" srcOrd="7" destOrd="0" presId="urn:microsoft.com/office/officeart/2008/layout/PictureStrips"/>
    <dgm:cxn modelId="{3DA9D2D1-0335-4920-81C1-91EEEBEDE7AE}" type="presParOf" srcId="{8BB181B7-F4C3-4683-8D2D-6358BF1279CC}" destId="{69061E22-F666-4F90-A7DF-D9209CDEE288}" srcOrd="8" destOrd="0" presId="urn:microsoft.com/office/officeart/2008/layout/PictureStrips"/>
    <dgm:cxn modelId="{4B004603-C428-484A-A7E0-A1F9855695B7}" type="presParOf" srcId="{69061E22-F666-4F90-A7DF-D9209CDEE288}" destId="{8D9665EE-C575-4127-90F4-A8A5FC587297}" srcOrd="0" destOrd="0" presId="urn:microsoft.com/office/officeart/2008/layout/PictureStrips"/>
    <dgm:cxn modelId="{F7CC9092-92A3-4C8D-8C47-3F2D4ADE8B9A}" type="presParOf" srcId="{69061E22-F666-4F90-A7DF-D9209CDEE288}" destId="{764E64C5-39AB-43B0-AF33-68F1BCA34BF5}" srcOrd="1" destOrd="0" presId="urn:microsoft.com/office/officeart/2008/layout/PictureStrips"/>
    <dgm:cxn modelId="{D52FAA77-5305-4E66-92CA-2159FC347CC0}" type="presParOf" srcId="{8BB181B7-F4C3-4683-8D2D-6358BF1279CC}" destId="{069A3BF0-1215-4094-953A-7FCDA9E4A5FF}" srcOrd="9" destOrd="0" presId="urn:microsoft.com/office/officeart/2008/layout/PictureStrips"/>
    <dgm:cxn modelId="{466D097A-D505-418E-9716-ED60DBB597F6}" type="presParOf" srcId="{8BB181B7-F4C3-4683-8D2D-6358BF1279CC}" destId="{C5377FBB-8221-43FA-8F0F-0C0BE289ADC5}" srcOrd="10" destOrd="0" presId="urn:microsoft.com/office/officeart/2008/layout/PictureStrips"/>
    <dgm:cxn modelId="{E10BADAE-CCB7-4D24-ADB7-AFD2C112BFB2}" type="presParOf" srcId="{C5377FBB-8221-43FA-8F0F-0C0BE289ADC5}" destId="{47B5847A-6C02-4E81-A2A1-E0DC01EE142F}" srcOrd="0" destOrd="0" presId="urn:microsoft.com/office/officeart/2008/layout/PictureStrips"/>
    <dgm:cxn modelId="{5BA168D5-A07E-4E0A-B951-C6050B6C185C}" type="presParOf" srcId="{C5377FBB-8221-43FA-8F0F-0C0BE289ADC5}" destId="{BD965E43-3CFC-41A9-9FCB-FA2E4920E476}" srcOrd="1" destOrd="0" presId="urn:microsoft.com/office/officeart/2008/layout/PictureStrips"/>
    <dgm:cxn modelId="{FBED2D83-37F7-4101-9F66-50FFBC3BAB78}" type="presParOf" srcId="{8BB181B7-F4C3-4683-8D2D-6358BF1279CC}" destId="{22D66D57-5579-49F3-BF48-A8A73DC94EC3}" srcOrd="11" destOrd="0" presId="urn:microsoft.com/office/officeart/2008/layout/PictureStrips"/>
    <dgm:cxn modelId="{66FB953B-B45D-4766-AE1B-2AE8C672DECA}" type="presParOf" srcId="{8BB181B7-F4C3-4683-8D2D-6358BF1279CC}" destId="{B3BD879F-7B60-4A91-990D-89DC360778DB}" srcOrd="12" destOrd="0" presId="urn:microsoft.com/office/officeart/2008/layout/PictureStrips"/>
    <dgm:cxn modelId="{A7A3ED75-F451-47B6-BFBB-6521D3918AB0}" type="presParOf" srcId="{B3BD879F-7B60-4A91-990D-89DC360778DB}" destId="{1D6A435F-DDD0-404E-87BB-5C709E3409D5}" srcOrd="0" destOrd="0" presId="urn:microsoft.com/office/officeart/2008/layout/PictureStrips"/>
    <dgm:cxn modelId="{F44E23D6-9EEE-4AED-8388-1CC27B4FCB60}" type="presParOf" srcId="{B3BD879F-7B60-4A91-990D-89DC360778DB}" destId="{6E35AE80-CEA7-46A4-BC80-4F0779A9E2B3}" srcOrd="1" destOrd="0" presId="urn:microsoft.com/office/officeart/2008/layout/PictureStrips"/>
    <dgm:cxn modelId="{F469194B-9B53-491D-94D0-CE634490A2CE}" type="presParOf" srcId="{8BB181B7-F4C3-4683-8D2D-6358BF1279CC}" destId="{320F41E6-08C8-4648-AB22-EA2011627676}" srcOrd="13" destOrd="0" presId="urn:microsoft.com/office/officeart/2008/layout/PictureStrips"/>
    <dgm:cxn modelId="{F9FB20F2-7C18-4518-98C7-1303E4507075}" type="presParOf" srcId="{8BB181B7-F4C3-4683-8D2D-6358BF1279CC}" destId="{9291722D-8D40-40DF-8F23-4D0904B06447}" srcOrd="14" destOrd="0" presId="urn:microsoft.com/office/officeart/2008/layout/PictureStrips"/>
    <dgm:cxn modelId="{496C4293-D122-4E93-98F0-7A4E5774B2CC}" type="presParOf" srcId="{9291722D-8D40-40DF-8F23-4D0904B06447}" destId="{9D299EBF-62B3-440B-B7EE-2326666C869A}" srcOrd="0" destOrd="0" presId="urn:microsoft.com/office/officeart/2008/layout/PictureStrips"/>
    <dgm:cxn modelId="{A005E48F-1338-4FE7-8093-7F35FD032BCE}" type="presParOf" srcId="{9291722D-8D40-40DF-8F23-4D0904B06447}" destId="{41191639-90D8-4E4A-81D5-268CB0E56F51}" srcOrd="1" destOrd="0" presId="urn:microsoft.com/office/officeart/2008/layout/PictureStrips"/>
    <dgm:cxn modelId="{6367C046-B701-472F-86C9-E88C8E982732}" type="presParOf" srcId="{8BB181B7-F4C3-4683-8D2D-6358BF1279CC}" destId="{7BFF8C9C-BD13-4822-B282-7BCC1FFC8DC0}" srcOrd="15" destOrd="0" presId="urn:microsoft.com/office/officeart/2008/layout/PictureStrips"/>
    <dgm:cxn modelId="{6C5FCF3E-0BA5-48E9-AAE5-ABC0F7D03B21}" type="presParOf" srcId="{8BB181B7-F4C3-4683-8D2D-6358BF1279CC}" destId="{65FD75F4-CA51-49B4-B98A-2F444B3E24EC}" srcOrd="16" destOrd="0" presId="urn:microsoft.com/office/officeart/2008/layout/PictureStrips"/>
    <dgm:cxn modelId="{81DA8E15-5B74-411E-8208-B325A32F1DBA}" type="presParOf" srcId="{65FD75F4-CA51-49B4-B98A-2F444B3E24EC}" destId="{2ED1C9AA-8F9D-4CDB-8538-0DDF10D93A0A}" srcOrd="0" destOrd="0" presId="urn:microsoft.com/office/officeart/2008/layout/PictureStrips"/>
    <dgm:cxn modelId="{A14EB2A4-0B3B-4D19-AFAD-3C91E5C4D753}" type="presParOf" srcId="{65FD75F4-CA51-49B4-B98A-2F444B3E24EC}" destId="{B2906524-6BC9-45D0-9647-905B05271C36}" srcOrd="1" destOrd="0" presId="urn:microsoft.com/office/officeart/2008/layout/PictureStrips"/>
    <dgm:cxn modelId="{87407E16-0D8C-4387-81EB-62D569ED0649}" type="presParOf" srcId="{8BB181B7-F4C3-4683-8D2D-6358BF1279CC}" destId="{B5C8333E-4698-441F-B4ED-6F80C3EE8485}" srcOrd="17" destOrd="0" presId="urn:microsoft.com/office/officeart/2008/layout/PictureStrips"/>
    <dgm:cxn modelId="{04B1D4ED-90E1-4FC5-9F7E-E9E670C4C7E4}" type="presParOf" srcId="{8BB181B7-F4C3-4683-8D2D-6358BF1279CC}" destId="{9581CAAD-ED8A-4F71-ACE4-DCA68CD8CFD8}" srcOrd="18" destOrd="0" presId="urn:microsoft.com/office/officeart/2008/layout/PictureStrips"/>
    <dgm:cxn modelId="{164CA490-BC4B-4655-B483-95CAC898F3AF}" type="presParOf" srcId="{9581CAAD-ED8A-4F71-ACE4-DCA68CD8CFD8}" destId="{A002BCD2-F628-4974-90D6-85B07D23507F}" srcOrd="0" destOrd="0" presId="urn:microsoft.com/office/officeart/2008/layout/PictureStrips"/>
    <dgm:cxn modelId="{03906D5A-C745-429F-8166-979CF5439E85}" type="presParOf" srcId="{9581CAAD-ED8A-4F71-ACE4-DCA68CD8CFD8}" destId="{52C12BA9-8F30-40AE-B6FA-F790F05C059A}" srcOrd="1" destOrd="0" presId="urn:microsoft.com/office/officeart/2008/layout/PictureStrips"/>
    <dgm:cxn modelId="{899D946A-CF65-4A61-8E09-79271FF1D1EB}" type="presParOf" srcId="{8BB181B7-F4C3-4683-8D2D-6358BF1279CC}" destId="{CD6C4013-EFA2-4CDB-809E-A775E4BC9869}" srcOrd="19" destOrd="0" presId="urn:microsoft.com/office/officeart/2008/layout/PictureStrips"/>
    <dgm:cxn modelId="{CB9572CB-3394-467B-800B-ACB80E5CE320}" type="presParOf" srcId="{8BB181B7-F4C3-4683-8D2D-6358BF1279CC}" destId="{AED91887-702B-4E50-8A20-F4C56D437F9B}" srcOrd="20" destOrd="0" presId="urn:microsoft.com/office/officeart/2008/layout/PictureStrips"/>
    <dgm:cxn modelId="{F732AEFC-9927-4EDD-BAFC-D33F3195BD07}" type="presParOf" srcId="{AED91887-702B-4E50-8A20-F4C56D437F9B}" destId="{910F6549-A386-478F-B70F-B5B1578C8B26}" srcOrd="0" destOrd="0" presId="urn:microsoft.com/office/officeart/2008/layout/PictureStrips"/>
    <dgm:cxn modelId="{C37D5A4D-6928-4E61-8CF0-EC1AC943B27E}" type="presParOf" srcId="{AED91887-702B-4E50-8A20-F4C56D437F9B}" destId="{CEBD3337-BD34-46A4-9AE6-6BE62BC50241}" srcOrd="1" destOrd="0" presId="urn:microsoft.com/office/officeart/2008/layout/PictureStrips"/>
    <dgm:cxn modelId="{86F7C8E9-0D07-46B1-9329-ABEB7BC2EDAC}" type="presParOf" srcId="{8BB181B7-F4C3-4683-8D2D-6358BF1279CC}" destId="{0EE5A5D9-9228-4ADC-918E-39B612CBF1B1}" srcOrd="21" destOrd="0" presId="urn:microsoft.com/office/officeart/2008/layout/PictureStrips"/>
    <dgm:cxn modelId="{BA2D0169-91B2-40B0-AC0D-B7CCF21862B1}" type="presParOf" srcId="{8BB181B7-F4C3-4683-8D2D-6358BF1279CC}" destId="{DB210B4F-9EB3-4FF9-88A6-6328C7C32B38}" srcOrd="22" destOrd="0" presId="urn:microsoft.com/office/officeart/2008/layout/PictureStrips"/>
    <dgm:cxn modelId="{CF753929-8807-4677-9D3E-8C7A3C107E63}" type="presParOf" srcId="{DB210B4F-9EB3-4FF9-88A6-6328C7C32B38}" destId="{C92EB2A9-53EF-4D45-9B06-EAB238E9C96C}" srcOrd="0" destOrd="0" presId="urn:microsoft.com/office/officeart/2008/layout/PictureStrips"/>
    <dgm:cxn modelId="{38F1AE0A-F429-4C97-BDE8-95418C4E8F4D}" type="presParOf" srcId="{DB210B4F-9EB3-4FF9-88A6-6328C7C32B38}" destId="{0C0643BB-98D6-4DE0-A14E-7524234CD14E}" srcOrd="1" destOrd="0" presId="urn:microsoft.com/office/officeart/2008/layout/PictureStrips"/>
    <dgm:cxn modelId="{A2AAC490-A5AA-442A-993F-4AD6AB910394}" type="presParOf" srcId="{8BB181B7-F4C3-4683-8D2D-6358BF1279CC}" destId="{75AE5265-3313-4406-BCE9-0B0C51795644}" srcOrd="23" destOrd="0" presId="urn:microsoft.com/office/officeart/2008/layout/PictureStrips"/>
    <dgm:cxn modelId="{638CDFCB-FAF8-4C87-9A11-C964F93F1B4A}" type="presParOf" srcId="{8BB181B7-F4C3-4683-8D2D-6358BF1279CC}" destId="{FC91F16D-92F4-4C7D-8288-29086D5A670F}" srcOrd="24" destOrd="0" presId="urn:microsoft.com/office/officeart/2008/layout/PictureStrips"/>
    <dgm:cxn modelId="{6953CA88-6040-4272-962F-728F297A21D5}" type="presParOf" srcId="{FC91F16D-92F4-4C7D-8288-29086D5A670F}" destId="{156EE259-4115-4195-A631-66C66AAB58DA}" srcOrd="0" destOrd="0" presId="urn:microsoft.com/office/officeart/2008/layout/PictureStrips"/>
    <dgm:cxn modelId="{F79E64EF-6D51-4E50-876D-38C20650E0FF}" type="presParOf" srcId="{FC91F16D-92F4-4C7D-8288-29086D5A670F}" destId="{638AFA94-D957-4B6D-A8DC-AC3E173BBC01}" srcOrd="1" destOrd="0" presId="urn:microsoft.com/office/officeart/2008/layout/PictureStrips"/>
    <dgm:cxn modelId="{F3EAA34F-EB15-4CFD-9EFD-AC2445A20DC0}" type="presParOf" srcId="{8BB181B7-F4C3-4683-8D2D-6358BF1279CC}" destId="{8F2672BD-1D76-4217-BF79-1896366158A7}" srcOrd="25" destOrd="0" presId="urn:microsoft.com/office/officeart/2008/layout/PictureStrips"/>
    <dgm:cxn modelId="{C7DBC64D-9DE0-4484-A222-5A2BF671A260}" type="presParOf" srcId="{8BB181B7-F4C3-4683-8D2D-6358BF1279CC}" destId="{C10B1FA2-D701-414B-A81D-AD545381E10C}" srcOrd="26" destOrd="0" presId="urn:microsoft.com/office/officeart/2008/layout/PictureStrips"/>
    <dgm:cxn modelId="{4D78E035-0289-45FE-A4EE-59CC8E79125E}" type="presParOf" srcId="{C10B1FA2-D701-414B-A81D-AD545381E10C}" destId="{8EBA990A-67CB-488E-A3C6-8C0696E96067}" srcOrd="0" destOrd="0" presId="urn:microsoft.com/office/officeart/2008/layout/PictureStrips"/>
    <dgm:cxn modelId="{B84D312C-4925-4C86-9EAC-9E50F3AE4E1A}" type="presParOf" srcId="{C10B1FA2-D701-414B-A81D-AD545381E10C}" destId="{F7631CAF-E271-45D4-A94A-3605943BF3D8}" srcOrd="1" destOrd="0" presId="urn:microsoft.com/office/officeart/2008/layout/PictureStrips"/>
    <dgm:cxn modelId="{BC3D8270-2C2F-46E8-8D17-3B5665375133}" type="presParOf" srcId="{8BB181B7-F4C3-4683-8D2D-6358BF1279CC}" destId="{E2CA9BCD-A963-49E2-AB90-9D8AE249A31F}" srcOrd="27" destOrd="0" presId="urn:microsoft.com/office/officeart/2008/layout/PictureStrips"/>
    <dgm:cxn modelId="{4A4F4AC3-214C-42E6-AB45-CF40E357595F}" type="presParOf" srcId="{8BB181B7-F4C3-4683-8D2D-6358BF1279CC}" destId="{85361052-3678-4CAD-A658-C439C032769A}" srcOrd="28" destOrd="0" presId="urn:microsoft.com/office/officeart/2008/layout/PictureStrips"/>
    <dgm:cxn modelId="{E4069124-8A73-4087-8349-7098DD332851}" type="presParOf" srcId="{85361052-3678-4CAD-A658-C439C032769A}" destId="{B4B17DAA-180F-4003-B70E-170F117788AE}" srcOrd="0" destOrd="0" presId="urn:microsoft.com/office/officeart/2008/layout/PictureStrips"/>
    <dgm:cxn modelId="{1991ED83-EFA7-4788-A4D1-F7E8AB22C999}" type="presParOf" srcId="{85361052-3678-4CAD-A658-C439C032769A}" destId="{480D0E87-6BD6-4F39-A480-536626112C5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42F51B-3E12-4A86-AE1B-7B497EA12856}" type="doc">
      <dgm:prSet loTypeId="urn:microsoft.com/office/officeart/2008/layout/PictureStrip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9B41544-FDAA-4DC9-A2AA-C0A2D736ECC5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Щадящий опрос</a:t>
          </a:r>
          <a:endParaRPr lang="ru-RU" sz="1800" b="1" i="0" u="none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FB71CA-DDCA-4115-9F49-1FA3B318D694}" type="sibTrans" cxnId="{F2CB2F3D-BDF8-4785-9B89-60A73134AA66}">
      <dgm:prSet/>
      <dgm:spPr/>
      <dgm:t>
        <a:bodyPr/>
        <a:lstStyle/>
        <a:p>
          <a:endParaRPr lang="ru-RU"/>
        </a:p>
      </dgm:t>
    </dgm:pt>
    <dgm:pt modelId="{EF2F1270-FA34-4D16-9853-EB2982D671E5}" type="parTrans" cxnId="{F2CB2F3D-BDF8-4785-9B89-60A73134AA66}">
      <dgm:prSet/>
      <dgm:spPr/>
      <dgm:t>
        <a:bodyPr/>
        <a:lstStyle/>
        <a:p>
          <a:endParaRPr lang="ru-RU"/>
        </a:p>
      </dgm:t>
    </dgm:pt>
    <dgm:pt modelId="{103A794B-B289-4DEA-94B5-21FBD75E6C6D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по пометкам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5B1B3E-6929-42D8-8850-9F0EA9A7C469}" type="sibTrans" cxnId="{5058AB11-A6AC-46F6-925F-1FE4F64288B5}">
      <dgm:prSet/>
      <dgm:spPr/>
      <dgm:t>
        <a:bodyPr/>
        <a:lstStyle/>
        <a:p>
          <a:endParaRPr lang="ru-RU"/>
        </a:p>
      </dgm:t>
    </dgm:pt>
    <dgm:pt modelId="{C2F5C556-A1C0-4BA7-BC69-0883559087C3}" type="parTrans" cxnId="{5058AB11-A6AC-46F6-925F-1FE4F64288B5}">
      <dgm:prSet/>
      <dgm:spPr/>
      <dgm:t>
        <a:bodyPr/>
        <a:lstStyle/>
        <a:p>
          <a:endParaRPr lang="ru-RU"/>
        </a:p>
      </dgm:t>
    </dgm:pt>
    <dgm:pt modelId="{835F43E7-B7AA-4651-97F3-7AE6C43C7A40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</a:t>
          </a:r>
          <a:r>
            <a:rPr lang="ru-RU" sz="1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вопросам</a:t>
          </a:r>
        </a:p>
      </dgm:t>
    </dgm:pt>
    <dgm:pt modelId="{D33F8934-36A8-4C01-87DB-DEA91D4B6496}" type="parTrans" cxnId="{6B3C7EDE-9AFA-4516-BF6A-EA3A584BB5D2}">
      <dgm:prSet/>
      <dgm:spPr/>
      <dgm:t>
        <a:bodyPr/>
        <a:lstStyle/>
        <a:p>
          <a:endParaRPr lang="ru-RU"/>
        </a:p>
      </dgm:t>
    </dgm:pt>
    <dgm:pt modelId="{6FEFEE20-279B-4BA0-868E-24B37837EFC4}" type="sibTrans" cxnId="{6B3C7EDE-9AFA-4516-BF6A-EA3A584BB5D2}">
      <dgm:prSet/>
      <dgm:spPr/>
      <dgm:t>
        <a:bodyPr/>
        <a:lstStyle/>
        <a:p>
          <a:endParaRPr lang="ru-RU"/>
        </a:p>
      </dgm:t>
    </dgm:pt>
    <dgm:pt modelId="{C1087B24-C187-4F35-BF75-EC3EDF66EF27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Резюме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EFB811-79DE-4C15-99B2-177F41005276}" type="parTrans" cxnId="{3A990971-2853-478E-8773-43B931D97065}">
      <dgm:prSet/>
      <dgm:spPr/>
      <dgm:t>
        <a:bodyPr/>
        <a:lstStyle/>
        <a:p>
          <a:endParaRPr lang="ru-RU"/>
        </a:p>
      </dgm:t>
    </dgm:pt>
    <dgm:pt modelId="{00706753-003C-4CEE-85DD-F2B0FB4EF5EC}" type="sibTrans" cxnId="{3A990971-2853-478E-8773-43B931D97065}">
      <dgm:prSet/>
      <dgm:spPr/>
      <dgm:t>
        <a:bodyPr/>
        <a:lstStyle/>
        <a:p>
          <a:endParaRPr lang="ru-RU"/>
        </a:p>
      </dgm:t>
    </dgm:pt>
    <dgm:pt modelId="{43BF33A4-D545-40AF-A64F-942CDDB68263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Эссе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DF28F9-70D0-4660-B117-1EAB5313D57C}" type="parTrans" cxnId="{58FB360A-E660-4B97-B559-53210FED773E}">
      <dgm:prSet/>
      <dgm:spPr/>
      <dgm:t>
        <a:bodyPr/>
        <a:lstStyle/>
        <a:p>
          <a:endParaRPr lang="ru-RU"/>
        </a:p>
      </dgm:t>
    </dgm:pt>
    <dgm:pt modelId="{B58BA266-E320-4E62-8267-9B7AA95B9DD2}" type="sibTrans" cxnId="{58FB360A-E660-4B97-B559-53210FED773E}">
      <dgm:prSet/>
      <dgm:spPr/>
      <dgm:t>
        <a:bodyPr/>
        <a:lstStyle/>
        <a:p>
          <a:endParaRPr lang="ru-RU"/>
        </a:p>
      </dgm:t>
    </dgm:pt>
    <dgm:pt modelId="{814F9EA3-7DB7-4C15-A5BB-39D6BACF8E0D}">
      <dgm:prSet custT="1"/>
      <dgm:spPr/>
      <dgm:t>
        <a:bodyPr/>
        <a:lstStyle/>
        <a:p>
          <a:pPr algn="l"/>
          <a:r>
            <a:rPr lang="ru-RU" sz="1800" b="1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Синквейн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4DAE99-9314-47F5-BD1F-147A94D019D1}" type="parTrans" cxnId="{E15742DA-8A37-4325-9309-0E354C44B194}">
      <dgm:prSet/>
      <dgm:spPr/>
      <dgm:t>
        <a:bodyPr/>
        <a:lstStyle/>
        <a:p>
          <a:endParaRPr lang="ru-RU"/>
        </a:p>
      </dgm:t>
    </dgm:pt>
    <dgm:pt modelId="{B7A3E55D-1348-4AEF-9BE5-C8B18A6D784A}" type="sibTrans" cxnId="{E15742DA-8A37-4325-9309-0E354C44B194}">
      <dgm:prSet/>
      <dgm:spPr/>
      <dgm:t>
        <a:bodyPr/>
        <a:lstStyle/>
        <a:p>
          <a:endParaRPr lang="ru-RU"/>
        </a:p>
      </dgm:t>
    </dgm:pt>
    <dgm:pt modelId="{52FDE9FD-A435-46D0-B6AA-FCD96EA40CC3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Телеграмма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C75FB3-7318-4E7E-9318-139FD5BF4A0B}" type="parTrans" cxnId="{4341CDF5-4452-47AB-859C-4438C43C9609}">
      <dgm:prSet/>
      <dgm:spPr/>
      <dgm:t>
        <a:bodyPr/>
        <a:lstStyle/>
        <a:p>
          <a:endParaRPr lang="ru-RU"/>
        </a:p>
      </dgm:t>
    </dgm:pt>
    <dgm:pt modelId="{4DD02308-1CDB-41EB-A415-C86C14AB90FA}" type="sibTrans" cxnId="{4341CDF5-4452-47AB-859C-4438C43C9609}">
      <dgm:prSet/>
      <dgm:spPr/>
      <dgm:t>
        <a:bodyPr/>
        <a:lstStyle/>
        <a:p>
          <a:endParaRPr lang="ru-RU"/>
        </a:p>
      </dgm:t>
    </dgm:pt>
    <dgm:pt modelId="{2F11A71B-2543-400D-89D8-D5118623579F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Благодарность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0E3361-15CF-4823-8CF8-0B31ECDE1AB3}" type="parTrans" cxnId="{0945FD5A-EB9F-40C0-844C-F1E735C23E97}">
      <dgm:prSet/>
      <dgm:spPr/>
      <dgm:t>
        <a:bodyPr/>
        <a:lstStyle/>
        <a:p>
          <a:endParaRPr lang="ru-RU"/>
        </a:p>
      </dgm:t>
    </dgm:pt>
    <dgm:pt modelId="{0A9C68BE-75AA-4870-8F33-6149AD6D4400}" type="sibTrans" cxnId="{0945FD5A-EB9F-40C0-844C-F1E735C23E97}">
      <dgm:prSet/>
      <dgm:spPr/>
      <dgm:t>
        <a:bodyPr/>
        <a:lstStyle/>
        <a:p>
          <a:endParaRPr lang="ru-RU"/>
        </a:p>
      </dgm:t>
    </dgm:pt>
    <dgm:pt modelId="{5667D200-3A8B-4A6D-8DB5-9E1E27F57041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Свободный микрофон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95B441-E8C2-419D-A3B6-CA69708D2AE4}" type="parTrans" cxnId="{DA401C09-42B5-4E06-B4B2-EECB9E82B634}">
      <dgm:prSet/>
      <dgm:spPr/>
      <dgm:t>
        <a:bodyPr/>
        <a:lstStyle/>
        <a:p>
          <a:endParaRPr lang="ru-RU"/>
        </a:p>
      </dgm:t>
    </dgm:pt>
    <dgm:pt modelId="{ECE23E48-EF13-42AA-BB6F-3DF3E70B9928}" type="sibTrans" cxnId="{DA401C09-42B5-4E06-B4B2-EECB9E82B634}">
      <dgm:prSet/>
      <dgm:spPr/>
      <dgm:t>
        <a:bodyPr/>
        <a:lstStyle/>
        <a:p>
          <a:endParaRPr lang="ru-RU"/>
        </a:p>
      </dgm:t>
    </dgm:pt>
    <dgm:pt modelId="{5B4B57FE-0C14-4ADD-9C7C-FCF53B16A671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Дерево настроение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44543E-4B2E-4D41-9586-5F5CFC10361A}" type="parTrans" cxnId="{61366D78-051D-4C4C-95F8-94C299C577EF}">
      <dgm:prSet/>
      <dgm:spPr/>
      <dgm:t>
        <a:bodyPr/>
        <a:lstStyle/>
        <a:p>
          <a:endParaRPr lang="ru-RU"/>
        </a:p>
      </dgm:t>
    </dgm:pt>
    <dgm:pt modelId="{EBADE16F-0DA1-49BD-9FCD-5CEFB131C730}" type="sibTrans" cxnId="{61366D78-051D-4C4C-95F8-94C299C577EF}">
      <dgm:prSet/>
      <dgm:spPr/>
      <dgm:t>
        <a:bodyPr/>
        <a:lstStyle/>
        <a:p>
          <a:endParaRPr lang="ru-RU"/>
        </a:p>
      </dgm:t>
    </dgm:pt>
    <dgm:pt modelId="{FD8C045E-1D8B-4BDC-A51C-0B13397BE155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Лестница успеха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AD399-BF75-4527-B280-1B153A2622FB}" type="parTrans" cxnId="{2399BC50-4FB9-4951-8B77-6642464212DE}">
      <dgm:prSet/>
      <dgm:spPr/>
      <dgm:t>
        <a:bodyPr/>
        <a:lstStyle/>
        <a:p>
          <a:endParaRPr lang="ru-RU"/>
        </a:p>
      </dgm:t>
    </dgm:pt>
    <dgm:pt modelId="{055E87DD-64BB-408D-B2D7-84A8F337ECBC}" type="sibTrans" cxnId="{2399BC50-4FB9-4951-8B77-6642464212DE}">
      <dgm:prSet/>
      <dgm:spPr/>
      <dgm:t>
        <a:bodyPr/>
        <a:lstStyle/>
        <a:p>
          <a:endParaRPr lang="ru-RU"/>
        </a:p>
      </dgm:t>
    </dgm:pt>
    <dgm:pt modelId="{3139F813-464F-40D8-92BE-93FBE1EBCB4D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Анкетирование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AFE9F3-39A7-4D3E-ACCE-E9CAD7CC838C}" type="parTrans" cxnId="{5015375F-F2C4-4796-AE27-999B57B120FD}">
      <dgm:prSet/>
      <dgm:spPr/>
      <dgm:t>
        <a:bodyPr/>
        <a:lstStyle/>
        <a:p>
          <a:endParaRPr lang="ru-RU"/>
        </a:p>
      </dgm:t>
    </dgm:pt>
    <dgm:pt modelId="{CFAEB405-EAE1-406F-94FC-745FF71261B4}" type="sibTrans" cxnId="{5015375F-F2C4-4796-AE27-999B57B120FD}">
      <dgm:prSet/>
      <dgm:spPr/>
      <dgm:t>
        <a:bodyPr/>
        <a:lstStyle/>
        <a:p>
          <a:endParaRPr lang="ru-RU"/>
        </a:p>
      </dgm:t>
    </dgm:pt>
    <dgm:pt modelId="{5B9A8D4D-91CD-4064-B4C4-7BC80E9BA8C0}">
      <dgm:prSet custT="1"/>
      <dgm:spPr/>
      <dgm:t>
        <a:bodyPr/>
        <a:lstStyle/>
        <a:p>
          <a:pPr algn="l"/>
          <a:r>
            <a:rPr lang="ru-RU" sz="1800" b="1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Цветотехника</a:t>
          </a:r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1CFDFD-0651-4BA5-9D81-C1CA9E4FDC43}" type="parTrans" cxnId="{B925474B-C3DD-4A63-A4E3-96100444FD98}">
      <dgm:prSet/>
      <dgm:spPr/>
      <dgm:t>
        <a:bodyPr/>
        <a:lstStyle/>
        <a:p>
          <a:endParaRPr lang="ru-RU"/>
        </a:p>
      </dgm:t>
    </dgm:pt>
    <dgm:pt modelId="{915FCACA-DE9C-424C-98E6-970C9EA510EB}" type="sibTrans" cxnId="{B925474B-C3DD-4A63-A4E3-96100444FD98}">
      <dgm:prSet/>
      <dgm:spPr/>
      <dgm:t>
        <a:bodyPr/>
        <a:lstStyle/>
        <a:p>
          <a:endParaRPr lang="ru-RU"/>
        </a:p>
      </dgm:t>
    </dgm:pt>
    <dgm:pt modelId="{0819F52C-7F86-49DB-9D97-BAE947684FB0}">
      <dgm:prSet custT="1"/>
      <dgm:spPr/>
      <dgm:t>
        <a:bodyPr/>
        <a:lstStyle/>
        <a:p>
          <a:pPr algn="l"/>
          <a:r>
            <a:rPr lang="ru-RU" sz="1800" b="1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8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Ресурсный мешочек»</a:t>
          </a:r>
        </a:p>
      </dgm:t>
    </dgm:pt>
    <dgm:pt modelId="{6A13D812-03DD-4CF1-A58E-FFC6FAC0A326}" type="parTrans" cxnId="{DEABFCFF-E8B9-4AFE-867C-18D710197780}">
      <dgm:prSet/>
      <dgm:spPr/>
      <dgm:t>
        <a:bodyPr/>
        <a:lstStyle/>
        <a:p>
          <a:endParaRPr lang="ru-RU"/>
        </a:p>
      </dgm:t>
    </dgm:pt>
    <dgm:pt modelId="{2C5DE443-9BD0-4794-84F0-D720882ABB58}" type="sibTrans" cxnId="{DEABFCFF-E8B9-4AFE-867C-18D710197780}">
      <dgm:prSet/>
      <dgm:spPr/>
      <dgm:t>
        <a:bodyPr/>
        <a:lstStyle/>
        <a:p>
          <a:endParaRPr lang="ru-RU"/>
        </a:p>
      </dgm:t>
    </dgm:pt>
    <dgm:pt modelId="{8BB181B7-F4C3-4683-8D2D-6358BF1279CC}" type="pres">
      <dgm:prSet presAssocID="{D842F51B-3E12-4A86-AE1B-7B497EA128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79C1F0-0256-4956-B4F2-2AB9A231AE85}" type="pres">
      <dgm:prSet presAssocID="{19B41544-FDAA-4DC9-A2AA-C0A2D736ECC5}" presName="composite" presStyleCnt="0"/>
      <dgm:spPr/>
    </dgm:pt>
    <dgm:pt modelId="{2E1ABEDF-5490-4501-889D-5A30E25BC699}" type="pres">
      <dgm:prSet presAssocID="{19B41544-FDAA-4DC9-A2AA-C0A2D736ECC5}" presName="rect1" presStyleLbl="trAlignAcc1" presStyleIdx="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E078A-C655-4C6F-A308-B56CCD86C272}" type="pres">
      <dgm:prSet presAssocID="{19B41544-FDAA-4DC9-A2AA-C0A2D736ECC5}" presName="rect2" presStyleLbl="fgImgPlace1" presStyleIdx="0" presStyleCnt="14"/>
      <dgm:spPr/>
    </dgm:pt>
    <dgm:pt modelId="{E3850CB7-0B52-4580-A5EB-12755487B92A}" type="pres">
      <dgm:prSet presAssocID="{1BFB71CA-DDCA-4115-9F49-1FA3B318D694}" presName="sibTrans" presStyleCnt="0"/>
      <dgm:spPr/>
    </dgm:pt>
    <dgm:pt modelId="{85361052-3678-4CAD-A658-C439C032769A}" type="pres">
      <dgm:prSet presAssocID="{103A794B-B289-4DEA-94B5-21FBD75E6C6D}" presName="composite" presStyleCnt="0"/>
      <dgm:spPr/>
    </dgm:pt>
    <dgm:pt modelId="{B4B17DAA-180F-4003-B70E-170F117788AE}" type="pres">
      <dgm:prSet presAssocID="{103A794B-B289-4DEA-94B5-21FBD75E6C6D}" presName="rect1" presStyleLbl="trAlignAcc1" presStyleIdx="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D0E87-6BD6-4F39-A480-536626112C53}" type="pres">
      <dgm:prSet presAssocID="{103A794B-B289-4DEA-94B5-21FBD75E6C6D}" presName="rect2" presStyleLbl="fgImgPlace1" presStyleIdx="1" presStyleCnt="14"/>
      <dgm:spPr/>
    </dgm:pt>
    <dgm:pt modelId="{D10C7D7E-8C95-43B3-AE69-1BE760E1FCB1}" type="pres">
      <dgm:prSet presAssocID="{3D5B1B3E-6929-42D8-8850-9F0EA9A7C469}" presName="sibTrans" presStyleCnt="0"/>
      <dgm:spPr/>
    </dgm:pt>
    <dgm:pt modelId="{052489D6-77EF-4E80-B154-1B3319F91C3C}" type="pres">
      <dgm:prSet presAssocID="{835F43E7-B7AA-4651-97F3-7AE6C43C7A40}" presName="composite" presStyleCnt="0"/>
      <dgm:spPr/>
    </dgm:pt>
    <dgm:pt modelId="{05A1402C-FDE2-4E55-973C-43B42249DDA1}" type="pres">
      <dgm:prSet presAssocID="{835F43E7-B7AA-4651-97F3-7AE6C43C7A40}" presName="rect1" presStyleLbl="trAlignAcc1" presStyleIdx="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2CF83-096E-4F59-BFDD-D2957D03EBFB}" type="pres">
      <dgm:prSet presAssocID="{835F43E7-B7AA-4651-97F3-7AE6C43C7A40}" presName="rect2" presStyleLbl="fgImgPlace1" presStyleIdx="2" presStyleCnt="14"/>
      <dgm:spPr/>
    </dgm:pt>
    <dgm:pt modelId="{9C040252-26D7-47F6-96BC-CAD0F4CD2C62}" type="pres">
      <dgm:prSet presAssocID="{6FEFEE20-279B-4BA0-868E-24B37837EFC4}" presName="sibTrans" presStyleCnt="0"/>
      <dgm:spPr/>
    </dgm:pt>
    <dgm:pt modelId="{1835249A-B1E8-45B7-A219-A042DFF6C421}" type="pres">
      <dgm:prSet presAssocID="{C1087B24-C187-4F35-BF75-EC3EDF66EF27}" presName="composite" presStyleCnt="0"/>
      <dgm:spPr/>
    </dgm:pt>
    <dgm:pt modelId="{67C4DA08-0C2F-4A1A-A2D8-B4C5FCC424ED}" type="pres">
      <dgm:prSet presAssocID="{C1087B24-C187-4F35-BF75-EC3EDF66EF27}" presName="rect1" presStyleLbl="trAlignAcc1" presStyleIdx="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13CA0-5DAA-46A5-9591-8D1A3A58C8B8}" type="pres">
      <dgm:prSet presAssocID="{C1087B24-C187-4F35-BF75-EC3EDF66EF27}" presName="rect2" presStyleLbl="fgImgPlace1" presStyleIdx="3" presStyleCnt="14"/>
      <dgm:spPr/>
    </dgm:pt>
    <dgm:pt modelId="{8AE0C147-0DE9-424D-A4AC-055B474BE14C}" type="pres">
      <dgm:prSet presAssocID="{00706753-003C-4CEE-85DD-F2B0FB4EF5EC}" presName="sibTrans" presStyleCnt="0"/>
      <dgm:spPr/>
    </dgm:pt>
    <dgm:pt modelId="{DAF63389-75CE-4850-A1DF-B46F40AFA73D}" type="pres">
      <dgm:prSet presAssocID="{43BF33A4-D545-40AF-A64F-942CDDB68263}" presName="composite" presStyleCnt="0"/>
      <dgm:spPr/>
    </dgm:pt>
    <dgm:pt modelId="{66992407-B462-485B-B602-C3CAF563536D}" type="pres">
      <dgm:prSet presAssocID="{43BF33A4-D545-40AF-A64F-942CDDB68263}" presName="rect1" presStyleLbl="trAlignAcc1" presStyleIdx="4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60657-4B04-43D5-B0A9-C26E2F5097F3}" type="pres">
      <dgm:prSet presAssocID="{43BF33A4-D545-40AF-A64F-942CDDB68263}" presName="rect2" presStyleLbl="fgImgPlace1" presStyleIdx="4" presStyleCnt="14"/>
      <dgm:spPr/>
    </dgm:pt>
    <dgm:pt modelId="{AFDF7F1B-9AFE-480E-B7BF-4F468016EA0B}" type="pres">
      <dgm:prSet presAssocID="{B58BA266-E320-4E62-8267-9B7AA95B9DD2}" presName="sibTrans" presStyleCnt="0"/>
      <dgm:spPr/>
    </dgm:pt>
    <dgm:pt modelId="{4B2E06B9-D66F-4250-93D8-413D7093F7E2}" type="pres">
      <dgm:prSet presAssocID="{814F9EA3-7DB7-4C15-A5BB-39D6BACF8E0D}" presName="composite" presStyleCnt="0"/>
      <dgm:spPr/>
    </dgm:pt>
    <dgm:pt modelId="{FBB88BD9-F0F3-443D-B720-98DABD932800}" type="pres">
      <dgm:prSet presAssocID="{814F9EA3-7DB7-4C15-A5BB-39D6BACF8E0D}" presName="rect1" presStyleLbl="trAlignAcc1" presStyleIdx="5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066677-B782-4549-8BA7-0EBE5C5EF331}" type="pres">
      <dgm:prSet presAssocID="{814F9EA3-7DB7-4C15-A5BB-39D6BACF8E0D}" presName="rect2" presStyleLbl="fgImgPlace1" presStyleIdx="5" presStyleCnt="14"/>
      <dgm:spPr/>
    </dgm:pt>
    <dgm:pt modelId="{A349E982-6CBE-4492-8343-3791ADCB385F}" type="pres">
      <dgm:prSet presAssocID="{B7A3E55D-1348-4AEF-9BE5-C8B18A6D784A}" presName="sibTrans" presStyleCnt="0"/>
      <dgm:spPr/>
    </dgm:pt>
    <dgm:pt modelId="{FE48194E-69C6-4C33-8262-F826ECD6F56C}" type="pres">
      <dgm:prSet presAssocID="{52FDE9FD-A435-46D0-B6AA-FCD96EA40CC3}" presName="composite" presStyleCnt="0"/>
      <dgm:spPr/>
    </dgm:pt>
    <dgm:pt modelId="{B83DECC6-7E61-4246-8598-BDA46DB8C0C4}" type="pres">
      <dgm:prSet presAssocID="{52FDE9FD-A435-46D0-B6AA-FCD96EA40CC3}" presName="rect1" presStyleLbl="trAlignAcc1" presStyleIdx="6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9AAB6-103E-4CEE-8F68-9A7601ED9ED6}" type="pres">
      <dgm:prSet presAssocID="{52FDE9FD-A435-46D0-B6AA-FCD96EA40CC3}" presName="rect2" presStyleLbl="fgImgPlace1" presStyleIdx="6" presStyleCnt="14"/>
      <dgm:spPr/>
    </dgm:pt>
    <dgm:pt modelId="{0F6102D0-B19E-4B74-8CAA-0EA82D63902A}" type="pres">
      <dgm:prSet presAssocID="{4DD02308-1CDB-41EB-A415-C86C14AB90FA}" presName="sibTrans" presStyleCnt="0"/>
      <dgm:spPr/>
    </dgm:pt>
    <dgm:pt modelId="{C248E710-14CB-452C-9F93-2022F5173881}" type="pres">
      <dgm:prSet presAssocID="{2F11A71B-2543-400D-89D8-D5118623579F}" presName="composite" presStyleCnt="0"/>
      <dgm:spPr/>
    </dgm:pt>
    <dgm:pt modelId="{2974AB8E-E5A7-42A1-94AA-2BFCEF473BF1}" type="pres">
      <dgm:prSet presAssocID="{2F11A71B-2543-400D-89D8-D5118623579F}" presName="rect1" presStyleLbl="trAlignAcc1" presStyleIdx="7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0368A7-BCB0-47E1-B6F9-877769D72990}" type="pres">
      <dgm:prSet presAssocID="{2F11A71B-2543-400D-89D8-D5118623579F}" presName="rect2" presStyleLbl="fgImgPlace1" presStyleIdx="7" presStyleCnt="14"/>
      <dgm:spPr/>
    </dgm:pt>
    <dgm:pt modelId="{A91DEA7C-980F-45C2-A708-F6C4C85ACD5B}" type="pres">
      <dgm:prSet presAssocID="{0A9C68BE-75AA-4870-8F33-6149AD6D4400}" presName="sibTrans" presStyleCnt="0"/>
      <dgm:spPr/>
    </dgm:pt>
    <dgm:pt modelId="{ECBD0282-39AD-434C-AA28-BE8DA9314B2B}" type="pres">
      <dgm:prSet presAssocID="{5667D200-3A8B-4A6D-8DB5-9E1E27F57041}" presName="composite" presStyleCnt="0"/>
      <dgm:spPr/>
    </dgm:pt>
    <dgm:pt modelId="{60CEF616-08A5-40A9-BDF0-44C554033946}" type="pres">
      <dgm:prSet presAssocID="{5667D200-3A8B-4A6D-8DB5-9E1E27F57041}" presName="rect1" presStyleLbl="trAlignAcc1" presStyleIdx="8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DB52-FA9F-4F41-8DE8-329D46A63FFC}" type="pres">
      <dgm:prSet presAssocID="{5667D200-3A8B-4A6D-8DB5-9E1E27F57041}" presName="rect2" presStyleLbl="fgImgPlace1" presStyleIdx="8" presStyleCnt="14"/>
      <dgm:spPr/>
    </dgm:pt>
    <dgm:pt modelId="{D4BE55E7-5498-4C66-928C-E365466CB736}" type="pres">
      <dgm:prSet presAssocID="{ECE23E48-EF13-42AA-BB6F-3DF3E70B9928}" presName="sibTrans" presStyleCnt="0"/>
      <dgm:spPr/>
    </dgm:pt>
    <dgm:pt modelId="{609CB6DE-F068-4DC9-A327-573464A11DD9}" type="pres">
      <dgm:prSet presAssocID="{5B4B57FE-0C14-4ADD-9C7C-FCF53B16A671}" presName="composite" presStyleCnt="0"/>
      <dgm:spPr/>
    </dgm:pt>
    <dgm:pt modelId="{2C0914F4-49A9-4EE9-BC3B-BF370278BB97}" type="pres">
      <dgm:prSet presAssocID="{5B4B57FE-0C14-4ADD-9C7C-FCF53B16A671}" presName="rect1" presStyleLbl="trAlignAcc1" presStyleIdx="9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C6D0FB-4EB9-4AC1-BBD5-62A095D832B4}" type="pres">
      <dgm:prSet presAssocID="{5B4B57FE-0C14-4ADD-9C7C-FCF53B16A671}" presName="rect2" presStyleLbl="fgImgPlace1" presStyleIdx="9" presStyleCnt="14"/>
      <dgm:spPr/>
    </dgm:pt>
    <dgm:pt modelId="{12E3A0F6-7CD6-48C7-868D-497093097A70}" type="pres">
      <dgm:prSet presAssocID="{EBADE16F-0DA1-49BD-9FCD-5CEFB131C730}" presName="sibTrans" presStyleCnt="0"/>
      <dgm:spPr/>
    </dgm:pt>
    <dgm:pt modelId="{F1D2CB84-68DA-42D3-AAB9-077B7D1E8521}" type="pres">
      <dgm:prSet presAssocID="{FD8C045E-1D8B-4BDC-A51C-0B13397BE155}" presName="composite" presStyleCnt="0"/>
      <dgm:spPr/>
    </dgm:pt>
    <dgm:pt modelId="{BBCC75EA-6FD9-4DEE-B8FE-DB17FBA7037F}" type="pres">
      <dgm:prSet presAssocID="{FD8C045E-1D8B-4BDC-A51C-0B13397BE155}" presName="rect1" presStyleLbl="trAlignAcc1" presStyleIdx="1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F60CE-EE22-484B-9087-F193846EB35D}" type="pres">
      <dgm:prSet presAssocID="{FD8C045E-1D8B-4BDC-A51C-0B13397BE155}" presName="rect2" presStyleLbl="fgImgPlace1" presStyleIdx="10" presStyleCnt="14"/>
      <dgm:spPr/>
    </dgm:pt>
    <dgm:pt modelId="{B5ACFAFE-24A4-4A60-9631-A8CA75511BCB}" type="pres">
      <dgm:prSet presAssocID="{055E87DD-64BB-408D-B2D7-84A8F337ECBC}" presName="sibTrans" presStyleCnt="0"/>
      <dgm:spPr/>
    </dgm:pt>
    <dgm:pt modelId="{8A71B67D-2560-4ED1-9DE3-1FF9622F52E6}" type="pres">
      <dgm:prSet presAssocID="{3139F813-464F-40D8-92BE-93FBE1EBCB4D}" presName="composite" presStyleCnt="0"/>
      <dgm:spPr/>
    </dgm:pt>
    <dgm:pt modelId="{1D5012B8-CABA-4264-AD8F-17084D919B89}" type="pres">
      <dgm:prSet presAssocID="{3139F813-464F-40D8-92BE-93FBE1EBCB4D}" presName="rect1" presStyleLbl="trAlignAcc1" presStyleIdx="1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9645F-E2C0-4CA5-946B-1E01D87762BC}" type="pres">
      <dgm:prSet presAssocID="{3139F813-464F-40D8-92BE-93FBE1EBCB4D}" presName="rect2" presStyleLbl="fgImgPlace1" presStyleIdx="11" presStyleCnt="14"/>
      <dgm:spPr/>
    </dgm:pt>
    <dgm:pt modelId="{7629076B-07A2-452E-9208-E30561BF2330}" type="pres">
      <dgm:prSet presAssocID="{CFAEB405-EAE1-406F-94FC-745FF71261B4}" presName="sibTrans" presStyleCnt="0"/>
      <dgm:spPr/>
    </dgm:pt>
    <dgm:pt modelId="{B350A1E2-ACFC-4940-975E-BD993B6B7C1A}" type="pres">
      <dgm:prSet presAssocID="{5B9A8D4D-91CD-4064-B4C4-7BC80E9BA8C0}" presName="composite" presStyleCnt="0"/>
      <dgm:spPr/>
    </dgm:pt>
    <dgm:pt modelId="{7CD549AA-4F40-4CBB-93E6-8946C0CFCDF6}" type="pres">
      <dgm:prSet presAssocID="{5B9A8D4D-91CD-4064-B4C4-7BC80E9BA8C0}" presName="rect1" presStyleLbl="trAlignAcc1" presStyleIdx="1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420A2-AA6A-46A7-93F5-B1EC82D95F7C}" type="pres">
      <dgm:prSet presAssocID="{5B9A8D4D-91CD-4064-B4C4-7BC80E9BA8C0}" presName="rect2" presStyleLbl="fgImgPlace1" presStyleIdx="12" presStyleCnt="14"/>
      <dgm:spPr/>
    </dgm:pt>
    <dgm:pt modelId="{F673FE03-8616-4BFA-8BAC-D413746B233A}" type="pres">
      <dgm:prSet presAssocID="{915FCACA-DE9C-424C-98E6-970C9EA510EB}" presName="sibTrans" presStyleCnt="0"/>
      <dgm:spPr/>
    </dgm:pt>
    <dgm:pt modelId="{0E401810-071A-484B-B36F-A30897701881}" type="pres">
      <dgm:prSet presAssocID="{0819F52C-7F86-49DB-9D97-BAE947684FB0}" presName="composite" presStyleCnt="0"/>
      <dgm:spPr/>
    </dgm:pt>
    <dgm:pt modelId="{7DA14FF4-578C-4A33-BF12-BEE24DF20CF0}" type="pres">
      <dgm:prSet presAssocID="{0819F52C-7F86-49DB-9D97-BAE947684FB0}" presName="rect1" presStyleLbl="trAlignAcc1" presStyleIdx="1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D4362-7F9A-49F8-8D00-CFFC91E2C9A3}" type="pres">
      <dgm:prSet presAssocID="{0819F52C-7F86-49DB-9D97-BAE947684FB0}" presName="rect2" presStyleLbl="fgImgPlace1" presStyleIdx="13" presStyleCnt="14"/>
      <dgm:spPr/>
    </dgm:pt>
  </dgm:ptLst>
  <dgm:cxnLst>
    <dgm:cxn modelId="{61366D78-051D-4C4C-95F8-94C299C577EF}" srcId="{D842F51B-3E12-4A86-AE1B-7B497EA12856}" destId="{5B4B57FE-0C14-4ADD-9C7C-FCF53B16A671}" srcOrd="9" destOrd="0" parTransId="{A544543E-4B2E-4D41-9586-5F5CFC10361A}" sibTransId="{EBADE16F-0DA1-49BD-9FCD-5CEFB131C730}"/>
    <dgm:cxn modelId="{A365E6B5-F960-4C9C-B110-486C7DE3BBB9}" type="presOf" srcId="{5B9A8D4D-91CD-4064-B4C4-7BC80E9BA8C0}" destId="{7CD549AA-4F40-4CBB-93E6-8946C0CFCDF6}" srcOrd="0" destOrd="0" presId="urn:microsoft.com/office/officeart/2008/layout/PictureStrips"/>
    <dgm:cxn modelId="{E87009B8-A696-4449-9313-243D310D2F96}" type="presOf" srcId="{3139F813-464F-40D8-92BE-93FBE1EBCB4D}" destId="{1D5012B8-CABA-4264-AD8F-17084D919B89}" srcOrd="0" destOrd="0" presId="urn:microsoft.com/office/officeart/2008/layout/PictureStrips"/>
    <dgm:cxn modelId="{585A79B4-F7B5-4996-A3C8-FC99A148AE3E}" type="presOf" srcId="{103A794B-B289-4DEA-94B5-21FBD75E6C6D}" destId="{B4B17DAA-180F-4003-B70E-170F117788AE}" srcOrd="0" destOrd="0" presId="urn:microsoft.com/office/officeart/2008/layout/PictureStrips"/>
    <dgm:cxn modelId="{18051E0A-D45C-4E47-BC36-EBC8319814F9}" type="presOf" srcId="{0819F52C-7F86-49DB-9D97-BAE947684FB0}" destId="{7DA14FF4-578C-4A33-BF12-BEE24DF20CF0}" srcOrd="0" destOrd="0" presId="urn:microsoft.com/office/officeart/2008/layout/PictureStrips"/>
    <dgm:cxn modelId="{F2CB2F3D-BDF8-4785-9B89-60A73134AA66}" srcId="{D842F51B-3E12-4A86-AE1B-7B497EA12856}" destId="{19B41544-FDAA-4DC9-A2AA-C0A2D736ECC5}" srcOrd="0" destOrd="0" parTransId="{EF2F1270-FA34-4D16-9853-EB2982D671E5}" sibTransId="{1BFB71CA-DDCA-4115-9F49-1FA3B318D694}"/>
    <dgm:cxn modelId="{03C955D4-97FF-414F-823C-6B63CD69C5F6}" type="presOf" srcId="{FD8C045E-1D8B-4BDC-A51C-0B13397BE155}" destId="{BBCC75EA-6FD9-4DEE-B8FE-DB17FBA7037F}" srcOrd="0" destOrd="0" presId="urn:microsoft.com/office/officeart/2008/layout/PictureStrips"/>
    <dgm:cxn modelId="{2399BC50-4FB9-4951-8B77-6642464212DE}" srcId="{D842F51B-3E12-4A86-AE1B-7B497EA12856}" destId="{FD8C045E-1D8B-4BDC-A51C-0B13397BE155}" srcOrd="10" destOrd="0" parTransId="{22BAD399-BF75-4527-B280-1B153A2622FB}" sibTransId="{055E87DD-64BB-408D-B2D7-84A8F337ECBC}"/>
    <dgm:cxn modelId="{B0CF43DA-952A-4D6E-8447-C9538970F106}" type="presOf" srcId="{43BF33A4-D545-40AF-A64F-942CDDB68263}" destId="{66992407-B462-485B-B602-C3CAF563536D}" srcOrd="0" destOrd="0" presId="urn:microsoft.com/office/officeart/2008/layout/PictureStrips"/>
    <dgm:cxn modelId="{0945FD5A-EB9F-40C0-844C-F1E735C23E97}" srcId="{D842F51B-3E12-4A86-AE1B-7B497EA12856}" destId="{2F11A71B-2543-400D-89D8-D5118623579F}" srcOrd="7" destOrd="0" parTransId="{FE0E3361-15CF-4823-8CF8-0B31ECDE1AB3}" sibTransId="{0A9C68BE-75AA-4870-8F33-6149AD6D4400}"/>
    <dgm:cxn modelId="{58FB360A-E660-4B97-B559-53210FED773E}" srcId="{D842F51B-3E12-4A86-AE1B-7B497EA12856}" destId="{43BF33A4-D545-40AF-A64F-942CDDB68263}" srcOrd="4" destOrd="0" parTransId="{13DF28F9-70D0-4660-B117-1EAB5313D57C}" sibTransId="{B58BA266-E320-4E62-8267-9B7AA95B9DD2}"/>
    <dgm:cxn modelId="{67D79FF8-4AB6-420F-9E76-B5A3D7433081}" type="presOf" srcId="{19B41544-FDAA-4DC9-A2AA-C0A2D736ECC5}" destId="{2E1ABEDF-5490-4501-889D-5A30E25BC699}" srcOrd="0" destOrd="0" presId="urn:microsoft.com/office/officeart/2008/layout/PictureStrips"/>
    <dgm:cxn modelId="{5015375F-F2C4-4796-AE27-999B57B120FD}" srcId="{D842F51B-3E12-4A86-AE1B-7B497EA12856}" destId="{3139F813-464F-40D8-92BE-93FBE1EBCB4D}" srcOrd="11" destOrd="0" parTransId="{0FAFE9F3-39A7-4D3E-ACCE-E9CAD7CC838C}" sibTransId="{CFAEB405-EAE1-406F-94FC-745FF71261B4}"/>
    <dgm:cxn modelId="{B925474B-C3DD-4A63-A4E3-96100444FD98}" srcId="{D842F51B-3E12-4A86-AE1B-7B497EA12856}" destId="{5B9A8D4D-91CD-4064-B4C4-7BC80E9BA8C0}" srcOrd="12" destOrd="0" parTransId="{F51CFDFD-0651-4BA5-9D81-C1CA9E4FDC43}" sibTransId="{915FCACA-DE9C-424C-98E6-970C9EA510EB}"/>
    <dgm:cxn modelId="{A39289CA-F7BF-4592-B835-D9AD4711EE53}" type="presOf" srcId="{D842F51B-3E12-4A86-AE1B-7B497EA12856}" destId="{8BB181B7-F4C3-4683-8D2D-6358BF1279CC}" srcOrd="0" destOrd="0" presId="urn:microsoft.com/office/officeart/2008/layout/PictureStrips"/>
    <dgm:cxn modelId="{578EAEAA-A34D-4264-9B6E-D33FC033E92B}" type="presOf" srcId="{5B4B57FE-0C14-4ADD-9C7C-FCF53B16A671}" destId="{2C0914F4-49A9-4EE9-BC3B-BF370278BB97}" srcOrd="0" destOrd="0" presId="urn:microsoft.com/office/officeart/2008/layout/PictureStrips"/>
    <dgm:cxn modelId="{DEABFCFF-E8B9-4AFE-867C-18D710197780}" srcId="{D842F51B-3E12-4A86-AE1B-7B497EA12856}" destId="{0819F52C-7F86-49DB-9D97-BAE947684FB0}" srcOrd="13" destOrd="0" parTransId="{6A13D812-03DD-4CF1-A58E-FFC6FAC0A326}" sibTransId="{2C5DE443-9BD0-4794-84F0-D720882ABB58}"/>
    <dgm:cxn modelId="{6B3C7EDE-9AFA-4516-BF6A-EA3A584BB5D2}" srcId="{D842F51B-3E12-4A86-AE1B-7B497EA12856}" destId="{835F43E7-B7AA-4651-97F3-7AE6C43C7A40}" srcOrd="2" destOrd="0" parTransId="{D33F8934-36A8-4C01-87DB-DEA91D4B6496}" sibTransId="{6FEFEE20-279B-4BA0-868E-24B37837EFC4}"/>
    <dgm:cxn modelId="{E9FEC221-97F6-4F41-9164-29AB7C7E428D}" type="presOf" srcId="{52FDE9FD-A435-46D0-B6AA-FCD96EA40CC3}" destId="{B83DECC6-7E61-4246-8598-BDA46DB8C0C4}" srcOrd="0" destOrd="0" presId="urn:microsoft.com/office/officeart/2008/layout/PictureStrips"/>
    <dgm:cxn modelId="{E15742DA-8A37-4325-9309-0E354C44B194}" srcId="{D842F51B-3E12-4A86-AE1B-7B497EA12856}" destId="{814F9EA3-7DB7-4C15-A5BB-39D6BACF8E0D}" srcOrd="5" destOrd="0" parTransId="{654DAE99-9314-47F5-BD1F-147A94D019D1}" sibTransId="{B7A3E55D-1348-4AEF-9BE5-C8B18A6D784A}"/>
    <dgm:cxn modelId="{8A26AC07-1502-46E5-9696-47770B4BABD6}" type="presOf" srcId="{5667D200-3A8B-4A6D-8DB5-9E1E27F57041}" destId="{60CEF616-08A5-40A9-BDF0-44C554033946}" srcOrd="0" destOrd="0" presId="urn:microsoft.com/office/officeart/2008/layout/PictureStrips"/>
    <dgm:cxn modelId="{3A990971-2853-478E-8773-43B931D97065}" srcId="{D842F51B-3E12-4A86-AE1B-7B497EA12856}" destId="{C1087B24-C187-4F35-BF75-EC3EDF66EF27}" srcOrd="3" destOrd="0" parTransId="{28EFB811-79DE-4C15-99B2-177F41005276}" sibTransId="{00706753-003C-4CEE-85DD-F2B0FB4EF5EC}"/>
    <dgm:cxn modelId="{649D6B95-7EB9-4B1C-901E-41341A0359D7}" type="presOf" srcId="{835F43E7-B7AA-4651-97F3-7AE6C43C7A40}" destId="{05A1402C-FDE2-4E55-973C-43B42249DDA1}" srcOrd="0" destOrd="0" presId="urn:microsoft.com/office/officeart/2008/layout/PictureStrips"/>
    <dgm:cxn modelId="{DA401C09-42B5-4E06-B4B2-EECB9E82B634}" srcId="{D842F51B-3E12-4A86-AE1B-7B497EA12856}" destId="{5667D200-3A8B-4A6D-8DB5-9E1E27F57041}" srcOrd="8" destOrd="0" parTransId="{AC95B441-E8C2-419D-A3B6-CA69708D2AE4}" sibTransId="{ECE23E48-EF13-42AA-BB6F-3DF3E70B9928}"/>
    <dgm:cxn modelId="{4341CDF5-4452-47AB-859C-4438C43C9609}" srcId="{D842F51B-3E12-4A86-AE1B-7B497EA12856}" destId="{52FDE9FD-A435-46D0-B6AA-FCD96EA40CC3}" srcOrd="6" destOrd="0" parTransId="{57C75FB3-7318-4E7E-9318-139FD5BF4A0B}" sibTransId="{4DD02308-1CDB-41EB-A415-C86C14AB90FA}"/>
    <dgm:cxn modelId="{74CDC8DE-0C20-40A5-AAE3-11D2F4075D08}" type="presOf" srcId="{814F9EA3-7DB7-4C15-A5BB-39D6BACF8E0D}" destId="{FBB88BD9-F0F3-443D-B720-98DABD932800}" srcOrd="0" destOrd="0" presId="urn:microsoft.com/office/officeart/2008/layout/PictureStrips"/>
    <dgm:cxn modelId="{5058AB11-A6AC-46F6-925F-1FE4F64288B5}" srcId="{D842F51B-3E12-4A86-AE1B-7B497EA12856}" destId="{103A794B-B289-4DEA-94B5-21FBD75E6C6D}" srcOrd="1" destOrd="0" parTransId="{C2F5C556-A1C0-4BA7-BC69-0883559087C3}" sibTransId="{3D5B1B3E-6929-42D8-8850-9F0EA9A7C469}"/>
    <dgm:cxn modelId="{110ADD26-24BB-4047-9D05-E0A8D33B5A7B}" type="presOf" srcId="{C1087B24-C187-4F35-BF75-EC3EDF66EF27}" destId="{67C4DA08-0C2F-4A1A-A2D8-B4C5FCC424ED}" srcOrd="0" destOrd="0" presId="urn:microsoft.com/office/officeart/2008/layout/PictureStrips"/>
    <dgm:cxn modelId="{E54BC643-EEBC-4CE9-B541-B675E77EBDE7}" type="presOf" srcId="{2F11A71B-2543-400D-89D8-D5118623579F}" destId="{2974AB8E-E5A7-42A1-94AA-2BFCEF473BF1}" srcOrd="0" destOrd="0" presId="urn:microsoft.com/office/officeart/2008/layout/PictureStrips"/>
    <dgm:cxn modelId="{388B1ABD-767E-45F4-BE3A-B02C371A2705}" type="presParOf" srcId="{8BB181B7-F4C3-4683-8D2D-6358BF1279CC}" destId="{3179C1F0-0256-4956-B4F2-2AB9A231AE85}" srcOrd="0" destOrd="0" presId="urn:microsoft.com/office/officeart/2008/layout/PictureStrips"/>
    <dgm:cxn modelId="{981863BC-3ACC-40CD-80FE-38FDB7F99166}" type="presParOf" srcId="{3179C1F0-0256-4956-B4F2-2AB9A231AE85}" destId="{2E1ABEDF-5490-4501-889D-5A30E25BC699}" srcOrd="0" destOrd="0" presId="urn:microsoft.com/office/officeart/2008/layout/PictureStrips"/>
    <dgm:cxn modelId="{5B7C5E35-F782-46DA-9F8E-F277A46847AA}" type="presParOf" srcId="{3179C1F0-0256-4956-B4F2-2AB9A231AE85}" destId="{BD2E078A-C655-4C6F-A308-B56CCD86C272}" srcOrd="1" destOrd="0" presId="urn:microsoft.com/office/officeart/2008/layout/PictureStrips"/>
    <dgm:cxn modelId="{826C307E-A3BF-486B-A5AA-64E1FFA8B2A6}" type="presParOf" srcId="{8BB181B7-F4C3-4683-8D2D-6358BF1279CC}" destId="{E3850CB7-0B52-4580-A5EB-12755487B92A}" srcOrd="1" destOrd="0" presId="urn:microsoft.com/office/officeart/2008/layout/PictureStrips"/>
    <dgm:cxn modelId="{4A4F4AC3-214C-42E6-AB45-CF40E357595F}" type="presParOf" srcId="{8BB181B7-F4C3-4683-8D2D-6358BF1279CC}" destId="{85361052-3678-4CAD-A658-C439C032769A}" srcOrd="2" destOrd="0" presId="urn:microsoft.com/office/officeart/2008/layout/PictureStrips"/>
    <dgm:cxn modelId="{E4069124-8A73-4087-8349-7098DD332851}" type="presParOf" srcId="{85361052-3678-4CAD-A658-C439C032769A}" destId="{B4B17DAA-180F-4003-B70E-170F117788AE}" srcOrd="0" destOrd="0" presId="urn:microsoft.com/office/officeart/2008/layout/PictureStrips"/>
    <dgm:cxn modelId="{1991ED83-EFA7-4788-A4D1-F7E8AB22C999}" type="presParOf" srcId="{85361052-3678-4CAD-A658-C439C032769A}" destId="{480D0E87-6BD6-4F39-A480-536626112C53}" srcOrd="1" destOrd="0" presId="urn:microsoft.com/office/officeart/2008/layout/PictureStrips"/>
    <dgm:cxn modelId="{A01FA019-AF24-4483-AA2E-8D31A6C5041D}" type="presParOf" srcId="{8BB181B7-F4C3-4683-8D2D-6358BF1279CC}" destId="{D10C7D7E-8C95-43B3-AE69-1BE760E1FCB1}" srcOrd="3" destOrd="0" presId="urn:microsoft.com/office/officeart/2008/layout/PictureStrips"/>
    <dgm:cxn modelId="{98D89DDF-DB6F-46F4-9E08-703369AD816A}" type="presParOf" srcId="{8BB181B7-F4C3-4683-8D2D-6358BF1279CC}" destId="{052489D6-77EF-4E80-B154-1B3319F91C3C}" srcOrd="4" destOrd="0" presId="urn:microsoft.com/office/officeart/2008/layout/PictureStrips"/>
    <dgm:cxn modelId="{A561CD36-268D-48A1-9E5A-7DD81B1F0E7E}" type="presParOf" srcId="{052489D6-77EF-4E80-B154-1B3319F91C3C}" destId="{05A1402C-FDE2-4E55-973C-43B42249DDA1}" srcOrd="0" destOrd="0" presId="urn:microsoft.com/office/officeart/2008/layout/PictureStrips"/>
    <dgm:cxn modelId="{983EC4D3-4C86-4F5D-8AFA-3A2D7F5D9975}" type="presParOf" srcId="{052489D6-77EF-4E80-B154-1B3319F91C3C}" destId="{CE02CF83-096E-4F59-BFDD-D2957D03EBFB}" srcOrd="1" destOrd="0" presId="urn:microsoft.com/office/officeart/2008/layout/PictureStrips"/>
    <dgm:cxn modelId="{677F49E1-8853-4658-886F-25AA131929C9}" type="presParOf" srcId="{8BB181B7-F4C3-4683-8D2D-6358BF1279CC}" destId="{9C040252-26D7-47F6-96BC-CAD0F4CD2C62}" srcOrd="5" destOrd="0" presId="urn:microsoft.com/office/officeart/2008/layout/PictureStrips"/>
    <dgm:cxn modelId="{2BF3BD5E-6E95-4DC1-8692-D9DE0886888B}" type="presParOf" srcId="{8BB181B7-F4C3-4683-8D2D-6358BF1279CC}" destId="{1835249A-B1E8-45B7-A219-A042DFF6C421}" srcOrd="6" destOrd="0" presId="urn:microsoft.com/office/officeart/2008/layout/PictureStrips"/>
    <dgm:cxn modelId="{D734234A-0CFD-4D58-99C8-8A4E93AC2A85}" type="presParOf" srcId="{1835249A-B1E8-45B7-A219-A042DFF6C421}" destId="{67C4DA08-0C2F-4A1A-A2D8-B4C5FCC424ED}" srcOrd="0" destOrd="0" presId="urn:microsoft.com/office/officeart/2008/layout/PictureStrips"/>
    <dgm:cxn modelId="{60239624-A0D3-429D-B0D0-AD07A8D433E4}" type="presParOf" srcId="{1835249A-B1E8-45B7-A219-A042DFF6C421}" destId="{67113CA0-5DAA-46A5-9591-8D1A3A58C8B8}" srcOrd="1" destOrd="0" presId="urn:microsoft.com/office/officeart/2008/layout/PictureStrips"/>
    <dgm:cxn modelId="{CCD5E6DF-A02E-4A04-8BC9-B8A727E42D8A}" type="presParOf" srcId="{8BB181B7-F4C3-4683-8D2D-6358BF1279CC}" destId="{8AE0C147-0DE9-424D-A4AC-055B474BE14C}" srcOrd="7" destOrd="0" presId="urn:microsoft.com/office/officeart/2008/layout/PictureStrips"/>
    <dgm:cxn modelId="{BE589AF8-E424-4043-B3F9-C71176FDE2D6}" type="presParOf" srcId="{8BB181B7-F4C3-4683-8D2D-6358BF1279CC}" destId="{DAF63389-75CE-4850-A1DF-B46F40AFA73D}" srcOrd="8" destOrd="0" presId="urn:microsoft.com/office/officeart/2008/layout/PictureStrips"/>
    <dgm:cxn modelId="{D3F73825-3FCB-4909-8A9A-CE95B651D66C}" type="presParOf" srcId="{DAF63389-75CE-4850-A1DF-B46F40AFA73D}" destId="{66992407-B462-485B-B602-C3CAF563536D}" srcOrd="0" destOrd="0" presId="urn:microsoft.com/office/officeart/2008/layout/PictureStrips"/>
    <dgm:cxn modelId="{278080CC-E3F8-4268-ACED-BEBC4FD8027E}" type="presParOf" srcId="{DAF63389-75CE-4850-A1DF-B46F40AFA73D}" destId="{8DF60657-4B04-43D5-B0A9-C26E2F5097F3}" srcOrd="1" destOrd="0" presId="urn:microsoft.com/office/officeart/2008/layout/PictureStrips"/>
    <dgm:cxn modelId="{880A2AAE-4696-4106-85C1-1C4636FE0568}" type="presParOf" srcId="{8BB181B7-F4C3-4683-8D2D-6358BF1279CC}" destId="{AFDF7F1B-9AFE-480E-B7BF-4F468016EA0B}" srcOrd="9" destOrd="0" presId="urn:microsoft.com/office/officeart/2008/layout/PictureStrips"/>
    <dgm:cxn modelId="{A22CD9B2-9DEA-4CC9-973E-E59894A82321}" type="presParOf" srcId="{8BB181B7-F4C3-4683-8D2D-6358BF1279CC}" destId="{4B2E06B9-D66F-4250-93D8-413D7093F7E2}" srcOrd="10" destOrd="0" presId="urn:microsoft.com/office/officeart/2008/layout/PictureStrips"/>
    <dgm:cxn modelId="{D9740C4F-5407-4C7D-826B-28DD70D4494E}" type="presParOf" srcId="{4B2E06B9-D66F-4250-93D8-413D7093F7E2}" destId="{FBB88BD9-F0F3-443D-B720-98DABD932800}" srcOrd="0" destOrd="0" presId="urn:microsoft.com/office/officeart/2008/layout/PictureStrips"/>
    <dgm:cxn modelId="{146652EB-B399-44D8-9A5F-FDCAD3EF2D46}" type="presParOf" srcId="{4B2E06B9-D66F-4250-93D8-413D7093F7E2}" destId="{A3066677-B782-4549-8BA7-0EBE5C5EF331}" srcOrd="1" destOrd="0" presId="urn:microsoft.com/office/officeart/2008/layout/PictureStrips"/>
    <dgm:cxn modelId="{5012BC8A-2803-4A62-937D-5E2D281AEA3F}" type="presParOf" srcId="{8BB181B7-F4C3-4683-8D2D-6358BF1279CC}" destId="{A349E982-6CBE-4492-8343-3791ADCB385F}" srcOrd="11" destOrd="0" presId="urn:microsoft.com/office/officeart/2008/layout/PictureStrips"/>
    <dgm:cxn modelId="{EF890AF8-D48D-44BB-A0BB-A5812C7B927A}" type="presParOf" srcId="{8BB181B7-F4C3-4683-8D2D-6358BF1279CC}" destId="{FE48194E-69C6-4C33-8262-F826ECD6F56C}" srcOrd="12" destOrd="0" presId="urn:microsoft.com/office/officeart/2008/layout/PictureStrips"/>
    <dgm:cxn modelId="{6E81ACAD-648F-4490-9F60-E474873F1570}" type="presParOf" srcId="{FE48194E-69C6-4C33-8262-F826ECD6F56C}" destId="{B83DECC6-7E61-4246-8598-BDA46DB8C0C4}" srcOrd="0" destOrd="0" presId="urn:microsoft.com/office/officeart/2008/layout/PictureStrips"/>
    <dgm:cxn modelId="{BBA483FF-EF5E-4EA2-BC9E-90506ECF909C}" type="presParOf" srcId="{FE48194E-69C6-4C33-8262-F826ECD6F56C}" destId="{1A29AAB6-103E-4CEE-8F68-9A7601ED9ED6}" srcOrd="1" destOrd="0" presId="urn:microsoft.com/office/officeart/2008/layout/PictureStrips"/>
    <dgm:cxn modelId="{3AAE8184-FD4D-4005-BC0C-553E8E88D246}" type="presParOf" srcId="{8BB181B7-F4C3-4683-8D2D-6358BF1279CC}" destId="{0F6102D0-B19E-4B74-8CAA-0EA82D63902A}" srcOrd="13" destOrd="0" presId="urn:microsoft.com/office/officeart/2008/layout/PictureStrips"/>
    <dgm:cxn modelId="{719DFDD3-2BA5-48CF-AFE2-483541076760}" type="presParOf" srcId="{8BB181B7-F4C3-4683-8D2D-6358BF1279CC}" destId="{C248E710-14CB-452C-9F93-2022F5173881}" srcOrd="14" destOrd="0" presId="urn:microsoft.com/office/officeart/2008/layout/PictureStrips"/>
    <dgm:cxn modelId="{DD82D3C8-3936-468A-93E1-AE9BE1B1BB73}" type="presParOf" srcId="{C248E710-14CB-452C-9F93-2022F5173881}" destId="{2974AB8E-E5A7-42A1-94AA-2BFCEF473BF1}" srcOrd="0" destOrd="0" presId="urn:microsoft.com/office/officeart/2008/layout/PictureStrips"/>
    <dgm:cxn modelId="{77132531-5A4F-4353-A5BF-0C6063518BE5}" type="presParOf" srcId="{C248E710-14CB-452C-9F93-2022F5173881}" destId="{980368A7-BCB0-47E1-B6F9-877769D72990}" srcOrd="1" destOrd="0" presId="urn:microsoft.com/office/officeart/2008/layout/PictureStrips"/>
    <dgm:cxn modelId="{76D6C661-54DE-4E05-83FB-D59E6668C508}" type="presParOf" srcId="{8BB181B7-F4C3-4683-8D2D-6358BF1279CC}" destId="{A91DEA7C-980F-45C2-A708-F6C4C85ACD5B}" srcOrd="15" destOrd="0" presId="urn:microsoft.com/office/officeart/2008/layout/PictureStrips"/>
    <dgm:cxn modelId="{6ED1BBF9-C3CF-4117-926F-1BDE28ACD09C}" type="presParOf" srcId="{8BB181B7-F4C3-4683-8D2D-6358BF1279CC}" destId="{ECBD0282-39AD-434C-AA28-BE8DA9314B2B}" srcOrd="16" destOrd="0" presId="urn:microsoft.com/office/officeart/2008/layout/PictureStrips"/>
    <dgm:cxn modelId="{DCA32FEB-6F83-4A4F-9118-C9C6810FC974}" type="presParOf" srcId="{ECBD0282-39AD-434C-AA28-BE8DA9314B2B}" destId="{60CEF616-08A5-40A9-BDF0-44C554033946}" srcOrd="0" destOrd="0" presId="urn:microsoft.com/office/officeart/2008/layout/PictureStrips"/>
    <dgm:cxn modelId="{3C54D948-5D55-410D-913B-4B51F5C93FD0}" type="presParOf" srcId="{ECBD0282-39AD-434C-AA28-BE8DA9314B2B}" destId="{F79FDB52-FA9F-4F41-8DE8-329D46A63FFC}" srcOrd="1" destOrd="0" presId="urn:microsoft.com/office/officeart/2008/layout/PictureStrips"/>
    <dgm:cxn modelId="{54F7F2E1-05DD-4AE6-A877-F47B0C29F266}" type="presParOf" srcId="{8BB181B7-F4C3-4683-8D2D-6358BF1279CC}" destId="{D4BE55E7-5498-4C66-928C-E365466CB736}" srcOrd="17" destOrd="0" presId="urn:microsoft.com/office/officeart/2008/layout/PictureStrips"/>
    <dgm:cxn modelId="{D6DA3B61-4353-479D-ABB8-3FDE7276A5A6}" type="presParOf" srcId="{8BB181B7-F4C3-4683-8D2D-6358BF1279CC}" destId="{609CB6DE-F068-4DC9-A327-573464A11DD9}" srcOrd="18" destOrd="0" presId="urn:microsoft.com/office/officeart/2008/layout/PictureStrips"/>
    <dgm:cxn modelId="{006C9F8F-4A92-444B-9DB0-C2338F895424}" type="presParOf" srcId="{609CB6DE-F068-4DC9-A327-573464A11DD9}" destId="{2C0914F4-49A9-4EE9-BC3B-BF370278BB97}" srcOrd="0" destOrd="0" presId="urn:microsoft.com/office/officeart/2008/layout/PictureStrips"/>
    <dgm:cxn modelId="{80C703C3-6E41-4337-A146-0F38804C384C}" type="presParOf" srcId="{609CB6DE-F068-4DC9-A327-573464A11DD9}" destId="{A2C6D0FB-4EB9-4AC1-BBD5-62A095D832B4}" srcOrd="1" destOrd="0" presId="urn:microsoft.com/office/officeart/2008/layout/PictureStrips"/>
    <dgm:cxn modelId="{3331165B-979C-477B-8CC0-4F74469956B1}" type="presParOf" srcId="{8BB181B7-F4C3-4683-8D2D-6358BF1279CC}" destId="{12E3A0F6-7CD6-48C7-868D-497093097A70}" srcOrd="19" destOrd="0" presId="urn:microsoft.com/office/officeart/2008/layout/PictureStrips"/>
    <dgm:cxn modelId="{B9A469C3-C2B9-4C27-8447-8476ED131485}" type="presParOf" srcId="{8BB181B7-F4C3-4683-8D2D-6358BF1279CC}" destId="{F1D2CB84-68DA-42D3-AAB9-077B7D1E8521}" srcOrd="20" destOrd="0" presId="urn:microsoft.com/office/officeart/2008/layout/PictureStrips"/>
    <dgm:cxn modelId="{DE2A9118-F58C-4927-9D57-FEF1C0BA7265}" type="presParOf" srcId="{F1D2CB84-68DA-42D3-AAB9-077B7D1E8521}" destId="{BBCC75EA-6FD9-4DEE-B8FE-DB17FBA7037F}" srcOrd="0" destOrd="0" presId="urn:microsoft.com/office/officeart/2008/layout/PictureStrips"/>
    <dgm:cxn modelId="{E73F8F58-69C9-4C1A-9858-31CFB85A38A5}" type="presParOf" srcId="{F1D2CB84-68DA-42D3-AAB9-077B7D1E8521}" destId="{30CF60CE-EE22-484B-9087-F193846EB35D}" srcOrd="1" destOrd="0" presId="urn:microsoft.com/office/officeart/2008/layout/PictureStrips"/>
    <dgm:cxn modelId="{423AD200-B0A2-456F-BFCC-159BE4A6763D}" type="presParOf" srcId="{8BB181B7-F4C3-4683-8D2D-6358BF1279CC}" destId="{B5ACFAFE-24A4-4A60-9631-A8CA75511BCB}" srcOrd="21" destOrd="0" presId="urn:microsoft.com/office/officeart/2008/layout/PictureStrips"/>
    <dgm:cxn modelId="{622F8401-874F-4AFD-B0ED-05AC58B71EB6}" type="presParOf" srcId="{8BB181B7-F4C3-4683-8D2D-6358BF1279CC}" destId="{8A71B67D-2560-4ED1-9DE3-1FF9622F52E6}" srcOrd="22" destOrd="0" presId="urn:microsoft.com/office/officeart/2008/layout/PictureStrips"/>
    <dgm:cxn modelId="{6E766C5C-538E-442C-9B81-8163D1666794}" type="presParOf" srcId="{8A71B67D-2560-4ED1-9DE3-1FF9622F52E6}" destId="{1D5012B8-CABA-4264-AD8F-17084D919B89}" srcOrd="0" destOrd="0" presId="urn:microsoft.com/office/officeart/2008/layout/PictureStrips"/>
    <dgm:cxn modelId="{E96F6C28-DEC2-4FE1-B172-0F2B4691CA76}" type="presParOf" srcId="{8A71B67D-2560-4ED1-9DE3-1FF9622F52E6}" destId="{FE29645F-E2C0-4CA5-946B-1E01D87762BC}" srcOrd="1" destOrd="0" presId="urn:microsoft.com/office/officeart/2008/layout/PictureStrips"/>
    <dgm:cxn modelId="{C63A89DC-B0C7-4FFF-9128-951DEE48BFE7}" type="presParOf" srcId="{8BB181B7-F4C3-4683-8D2D-6358BF1279CC}" destId="{7629076B-07A2-452E-9208-E30561BF2330}" srcOrd="23" destOrd="0" presId="urn:microsoft.com/office/officeart/2008/layout/PictureStrips"/>
    <dgm:cxn modelId="{60E2A049-2979-41BC-86D7-A4872DC307DB}" type="presParOf" srcId="{8BB181B7-F4C3-4683-8D2D-6358BF1279CC}" destId="{B350A1E2-ACFC-4940-975E-BD993B6B7C1A}" srcOrd="24" destOrd="0" presId="urn:microsoft.com/office/officeart/2008/layout/PictureStrips"/>
    <dgm:cxn modelId="{1C7E3FBC-99F5-446F-BE37-9058DEA9DFF8}" type="presParOf" srcId="{B350A1E2-ACFC-4940-975E-BD993B6B7C1A}" destId="{7CD549AA-4F40-4CBB-93E6-8946C0CFCDF6}" srcOrd="0" destOrd="0" presId="urn:microsoft.com/office/officeart/2008/layout/PictureStrips"/>
    <dgm:cxn modelId="{B01D63E4-F2C1-47FC-ABA3-B8537E8E7336}" type="presParOf" srcId="{B350A1E2-ACFC-4940-975E-BD993B6B7C1A}" destId="{321420A2-AA6A-46A7-93F5-B1EC82D95F7C}" srcOrd="1" destOrd="0" presId="urn:microsoft.com/office/officeart/2008/layout/PictureStrips"/>
    <dgm:cxn modelId="{C388535F-E21A-497C-BE8A-091A914DB100}" type="presParOf" srcId="{8BB181B7-F4C3-4683-8D2D-6358BF1279CC}" destId="{F673FE03-8616-4BFA-8BAC-D413746B233A}" srcOrd="25" destOrd="0" presId="urn:microsoft.com/office/officeart/2008/layout/PictureStrips"/>
    <dgm:cxn modelId="{31D75443-E521-42C8-84C3-634FDAFC57F1}" type="presParOf" srcId="{8BB181B7-F4C3-4683-8D2D-6358BF1279CC}" destId="{0E401810-071A-484B-B36F-A30897701881}" srcOrd="26" destOrd="0" presId="urn:microsoft.com/office/officeart/2008/layout/PictureStrips"/>
    <dgm:cxn modelId="{88FD115F-AB0C-4E9E-A523-4406B7015ADA}" type="presParOf" srcId="{0E401810-071A-484B-B36F-A30897701881}" destId="{7DA14FF4-578C-4A33-BF12-BEE24DF20CF0}" srcOrd="0" destOrd="0" presId="urn:microsoft.com/office/officeart/2008/layout/PictureStrips"/>
    <dgm:cxn modelId="{854AF99C-72A0-4B49-932A-40D39EB6DE0C}" type="presParOf" srcId="{0E401810-071A-484B-B36F-A30897701881}" destId="{E02D4362-7F9A-49F8-8D00-CFFC91E2C9A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5BDB6-BEB2-468C-AC2E-93D38CA60B49}">
      <dsp:nvSpPr>
        <dsp:cNvPr id="0" name=""/>
        <dsp:cNvSpPr/>
      </dsp:nvSpPr>
      <dsp:spPr>
        <a:xfrm>
          <a:off x="939815" y="264404"/>
          <a:ext cx="4478702" cy="139959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7992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u="none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Мотивационная часть</a:t>
          </a:r>
          <a:endParaRPr lang="ru-RU" sz="2100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39815" y="264404"/>
        <a:ext cx="4478702" cy="1399594"/>
      </dsp:txXfrm>
    </dsp:sp>
    <dsp:sp modelId="{E496C135-8D33-4C67-B161-7ED86F57F8F0}">
      <dsp:nvSpPr>
        <dsp:cNvPr id="0" name=""/>
        <dsp:cNvSpPr/>
      </dsp:nvSpPr>
      <dsp:spPr>
        <a:xfrm>
          <a:off x="753202" y="62241"/>
          <a:ext cx="979716" cy="146957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FD0B7-5B69-4844-A81C-AD1F99E1D388}">
      <dsp:nvSpPr>
        <dsp:cNvPr id="0" name=""/>
        <dsp:cNvSpPr/>
      </dsp:nvSpPr>
      <dsp:spPr>
        <a:xfrm>
          <a:off x="5826619" y="264404"/>
          <a:ext cx="4478702" cy="139959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7992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u="none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Актуализация ранее изученного материала, фиксация имеющихся учебных затруднений</a:t>
          </a:r>
        </a:p>
      </dsp:txBody>
      <dsp:txXfrm>
        <a:off x="5826619" y="264404"/>
        <a:ext cx="4478702" cy="1399594"/>
      </dsp:txXfrm>
    </dsp:sp>
    <dsp:sp modelId="{298A35FD-4BD9-44F8-A0C7-61F6FBD3F4CA}">
      <dsp:nvSpPr>
        <dsp:cNvPr id="0" name=""/>
        <dsp:cNvSpPr/>
      </dsp:nvSpPr>
      <dsp:spPr>
        <a:xfrm>
          <a:off x="5640006" y="62241"/>
          <a:ext cx="979716" cy="1469574"/>
        </a:xfrm>
        <a:prstGeom prst="rect">
          <a:avLst/>
        </a:prstGeom>
        <a:solidFill>
          <a:schemeClr val="accent1">
            <a:tint val="50000"/>
            <a:hueOff val="14467"/>
            <a:satOff val="-556"/>
            <a:lumOff val="19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2FA56D-8FD1-452B-805A-8FE4FA90C14A}">
      <dsp:nvSpPr>
        <dsp:cNvPr id="0" name=""/>
        <dsp:cNvSpPr/>
      </dsp:nvSpPr>
      <dsp:spPr>
        <a:xfrm>
          <a:off x="939815" y="2026339"/>
          <a:ext cx="4478702" cy="139959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7992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u="none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Постановка приоритетных задач урока, планирование их достижения.</a:t>
          </a:r>
        </a:p>
      </dsp:txBody>
      <dsp:txXfrm>
        <a:off x="939815" y="2026339"/>
        <a:ext cx="4478702" cy="1399594"/>
      </dsp:txXfrm>
    </dsp:sp>
    <dsp:sp modelId="{56F1F8B6-DB2A-4BEF-8DF1-8B66F24143AE}">
      <dsp:nvSpPr>
        <dsp:cNvPr id="0" name=""/>
        <dsp:cNvSpPr/>
      </dsp:nvSpPr>
      <dsp:spPr>
        <a:xfrm>
          <a:off x="753202" y="1824175"/>
          <a:ext cx="979716" cy="1469574"/>
        </a:xfrm>
        <a:prstGeom prst="rect">
          <a:avLst/>
        </a:prstGeom>
        <a:solidFill>
          <a:schemeClr val="accent1">
            <a:tint val="50000"/>
            <a:hueOff val="28935"/>
            <a:satOff val="-1112"/>
            <a:lumOff val="39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E5891-724E-4F73-9A3F-A91375197B91}">
      <dsp:nvSpPr>
        <dsp:cNvPr id="0" name=""/>
        <dsp:cNvSpPr/>
      </dsp:nvSpPr>
      <dsp:spPr>
        <a:xfrm>
          <a:off x="5826619" y="2026339"/>
          <a:ext cx="4478702" cy="139959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7992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u="none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Реализация целевой образовательной работы согласно плану.</a:t>
          </a:r>
        </a:p>
      </dsp:txBody>
      <dsp:txXfrm>
        <a:off x="5826619" y="2026339"/>
        <a:ext cx="4478702" cy="1399594"/>
      </dsp:txXfrm>
    </dsp:sp>
    <dsp:sp modelId="{335513F5-5D47-4A9C-B6DB-9FD68793291F}">
      <dsp:nvSpPr>
        <dsp:cNvPr id="0" name=""/>
        <dsp:cNvSpPr/>
      </dsp:nvSpPr>
      <dsp:spPr>
        <a:xfrm>
          <a:off x="5640006" y="1824175"/>
          <a:ext cx="979716" cy="1469574"/>
        </a:xfrm>
        <a:prstGeom prst="rect">
          <a:avLst/>
        </a:prstGeom>
        <a:solidFill>
          <a:schemeClr val="accent1">
            <a:tint val="50000"/>
            <a:hueOff val="43402"/>
            <a:satOff val="-1668"/>
            <a:lumOff val="5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8DE714-20EA-4301-B780-914C98A8BEA6}">
      <dsp:nvSpPr>
        <dsp:cNvPr id="0" name=""/>
        <dsp:cNvSpPr/>
      </dsp:nvSpPr>
      <dsp:spPr>
        <a:xfrm>
          <a:off x="939815" y="3788273"/>
          <a:ext cx="4478702" cy="139959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7992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u="none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Самостоятельное выполнение заданий разной сложности с последующей проверкой по образцу</a:t>
          </a:r>
        </a:p>
      </dsp:txBody>
      <dsp:txXfrm>
        <a:off x="939815" y="3788273"/>
        <a:ext cx="4478702" cy="1399594"/>
      </dsp:txXfrm>
    </dsp:sp>
    <dsp:sp modelId="{4DB76692-9EE4-48D4-8E71-B435D1085EAE}">
      <dsp:nvSpPr>
        <dsp:cNvPr id="0" name=""/>
        <dsp:cNvSpPr/>
      </dsp:nvSpPr>
      <dsp:spPr>
        <a:xfrm>
          <a:off x="753202" y="3586109"/>
          <a:ext cx="979716" cy="1469574"/>
        </a:xfrm>
        <a:prstGeom prst="rect">
          <a:avLst/>
        </a:prstGeom>
        <a:solidFill>
          <a:schemeClr val="accent1">
            <a:tint val="50000"/>
            <a:hueOff val="57869"/>
            <a:satOff val="-2224"/>
            <a:lumOff val="78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0E764-0BFE-4F97-8256-0A70D4A0A4CD}">
      <dsp:nvSpPr>
        <dsp:cNvPr id="0" name=""/>
        <dsp:cNvSpPr/>
      </dsp:nvSpPr>
      <dsp:spPr>
        <a:xfrm>
          <a:off x="5826619" y="3788273"/>
          <a:ext cx="4478702" cy="1399594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7992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u="none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 урочной деятельности, рефлексия.</a:t>
          </a:r>
        </a:p>
      </dsp:txBody>
      <dsp:txXfrm>
        <a:off x="5826619" y="3788273"/>
        <a:ext cx="4478702" cy="1399594"/>
      </dsp:txXfrm>
    </dsp:sp>
    <dsp:sp modelId="{05427695-F299-46BB-8D6F-05618DA94603}">
      <dsp:nvSpPr>
        <dsp:cNvPr id="0" name=""/>
        <dsp:cNvSpPr/>
      </dsp:nvSpPr>
      <dsp:spPr>
        <a:xfrm>
          <a:off x="5640006" y="3586109"/>
          <a:ext cx="979716" cy="1469574"/>
        </a:xfrm>
        <a:prstGeom prst="rect">
          <a:avLst/>
        </a:prstGeom>
        <a:solidFill>
          <a:schemeClr val="accent1">
            <a:tint val="50000"/>
            <a:hueOff val="72337"/>
            <a:satOff val="-2780"/>
            <a:lumOff val="97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DFE4F-A200-4C34-8EFE-93425D0CC2ED}">
      <dsp:nvSpPr>
        <dsp:cNvPr id="0" name=""/>
        <dsp:cNvSpPr/>
      </dsp:nvSpPr>
      <dsp:spPr>
        <a:xfrm>
          <a:off x="111446" y="2367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Психологический тренинг.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236780"/>
        <a:ext cx="2626908" cy="820909"/>
      </dsp:txXfrm>
    </dsp:sp>
    <dsp:sp modelId="{AD7C9CF1-0A5E-4824-86AE-007F0FFB9C28}">
      <dsp:nvSpPr>
        <dsp:cNvPr id="0" name=""/>
        <dsp:cNvSpPr/>
      </dsp:nvSpPr>
      <dsp:spPr>
        <a:xfrm>
          <a:off x="1991" y="118204"/>
          <a:ext cx="574636" cy="8619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B930F8-A3DB-4C94-8A42-58D9DD6476FF}">
      <dsp:nvSpPr>
        <dsp:cNvPr id="0" name=""/>
        <dsp:cNvSpPr/>
      </dsp:nvSpPr>
      <dsp:spPr>
        <a:xfrm>
          <a:off x="2979422" y="2367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Графический диктант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236780"/>
        <a:ext cx="2626908" cy="820909"/>
      </dsp:txXfrm>
    </dsp:sp>
    <dsp:sp modelId="{5FAFA75A-0355-4F39-B524-1A75A38AE2AE}">
      <dsp:nvSpPr>
        <dsp:cNvPr id="0" name=""/>
        <dsp:cNvSpPr/>
      </dsp:nvSpPr>
      <dsp:spPr>
        <a:xfrm>
          <a:off x="2869968" y="118204"/>
          <a:ext cx="574636" cy="861954"/>
        </a:xfrm>
        <a:prstGeom prst="rect">
          <a:avLst/>
        </a:prstGeom>
        <a:solidFill>
          <a:schemeClr val="accent1">
            <a:tint val="50000"/>
            <a:hueOff val="3807"/>
            <a:satOff val="-146"/>
            <a:lumOff val="5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A9D2E-38F6-4744-8A6A-0AC5A9D419A2}">
      <dsp:nvSpPr>
        <dsp:cNvPr id="0" name=""/>
        <dsp:cNvSpPr/>
      </dsp:nvSpPr>
      <dsp:spPr>
        <a:xfrm>
          <a:off x="5847399" y="2367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"Да-нет"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236780"/>
        <a:ext cx="2626908" cy="820909"/>
      </dsp:txXfrm>
    </dsp:sp>
    <dsp:sp modelId="{46F4B404-5353-4B51-B0BE-AF1C714BDEEA}">
      <dsp:nvSpPr>
        <dsp:cNvPr id="0" name=""/>
        <dsp:cNvSpPr/>
      </dsp:nvSpPr>
      <dsp:spPr>
        <a:xfrm>
          <a:off x="5737944" y="118204"/>
          <a:ext cx="574636" cy="861954"/>
        </a:xfrm>
        <a:prstGeom prst="rect">
          <a:avLst/>
        </a:prstGeom>
        <a:solidFill>
          <a:schemeClr val="accent1">
            <a:tint val="50000"/>
            <a:hueOff val="7614"/>
            <a:satOff val="-293"/>
            <a:lumOff val="10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BCB5C4-1C0E-4840-917C-8D9BB71AD119}">
      <dsp:nvSpPr>
        <dsp:cNvPr id="0" name=""/>
        <dsp:cNvSpPr/>
      </dsp:nvSpPr>
      <dsp:spPr>
        <a:xfrm>
          <a:off x="8715375" y="2367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Рифмованное начало урока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236780"/>
        <a:ext cx="2626908" cy="820909"/>
      </dsp:txXfrm>
    </dsp:sp>
    <dsp:sp modelId="{B01DE82D-C700-44AE-9C9B-EC966EB10D89}">
      <dsp:nvSpPr>
        <dsp:cNvPr id="0" name=""/>
        <dsp:cNvSpPr/>
      </dsp:nvSpPr>
      <dsp:spPr>
        <a:xfrm>
          <a:off x="8605920" y="118204"/>
          <a:ext cx="574636" cy="861954"/>
        </a:xfrm>
        <a:prstGeom prst="rect">
          <a:avLst/>
        </a:prstGeom>
        <a:solidFill>
          <a:schemeClr val="accent1">
            <a:tint val="50000"/>
            <a:hueOff val="11422"/>
            <a:satOff val="-439"/>
            <a:lumOff val="15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AA7C05-020C-4E7B-8B5A-F12B8A1CC7DF}">
      <dsp:nvSpPr>
        <dsp:cNvPr id="0" name=""/>
        <dsp:cNvSpPr/>
      </dsp:nvSpPr>
      <dsp:spPr>
        <a:xfrm>
          <a:off x="111446" y="1270213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Эпиграф к уроку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1270213"/>
        <a:ext cx="2626908" cy="820909"/>
      </dsp:txXfrm>
    </dsp:sp>
    <dsp:sp modelId="{1E4E3219-0375-46EF-A0BB-0CE96F898074}">
      <dsp:nvSpPr>
        <dsp:cNvPr id="0" name=""/>
        <dsp:cNvSpPr/>
      </dsp:nvSpPr>
      <dsp:spPr>
        <a:xfrm>
          <a:off x="1991" y="1151638"/>
          <a:ext cx="574636" cy="861954"/>
        </a:xfrm>
        <a:prstGeom prst="rect">
          <a:avLst/>
        </a:prstGeom>
        <a:solidFill>
          <a:schemeClr val="accent1">
            <a:tint val="50000"/>
            <a:hueOff val="15229"/>
            <a:satOff val="-585"/>
            <a:lumOff val="20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04415E-D90E-4FF2-AD98-B5B5789B8D80}">
      <dsp:nvSpPr>
        <dsp:cNvPr id="0" name=""/>
        <dsp:cNvSpPr/>
      </dsp:nvSpPr>
      <dsp:spPr>
        <a:xfrm>
          <a:off x="2979422" y="1270213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Цитирование высказываний известных людей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1270213"/>
        <a:ext cx="2626908" cy="820909"/>
      </dsp:txXfrm>
    </dsp:sp>
    <dsp:sp modelId="{BFAF3ADC-EC27-4761-B0C8-36F9C13A2388}">
      <dsp:nvSpPr>
        <dsp:cNvPr id="0" name=""/>
        <dsp:cNvSpPr/>
      </dsp:nvSpPr>
      <dsp:spPr>
        <a:xfrm>
          <a:off x="2869968" y="1151638"/>
          <a:ext cx="574636" cy="861954"/>
        </a:xfrm>
        <a:prstGeom prst="rect">
          <a:avLst/>
        </a:prstGeom>
        <a:solidFill>
          <a:schemeClr val="accent1">
            <a:tint val="50000"/>
            <a:hueOff val="19036"/>
            <a:satOff val="-732"/>
            <a:lumOff val="25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9078C8-3004-41C4-AF4C-D1741EFBD304}">
      <dsp:nvSpPr>
        <dsp:cNvPr id="0" name=""/>
        <dsp:cNvSpPr/>
      </dsp:nvSpPr>
      <dsp:spPr>
        <a:xfrm>
          <a:off x="5847399" y="1270213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Начало урока с элементами театрализации.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1270213"/>
        <a:ext cx="2626908" cy="820909"/>
      </dsp:txXfrm>
    </dsp:sp>
    <dsp:sp modelId="{492FB6A4-5CF2-4E3F-9495-6C62B4CBAA66}">
      <dsp:nvSpPr>
        <dsp:cNvPr id="0" name=""/>
        <dsp:cNvSpPr/>
      </dsp:nvSpPr>
      <dsp:spPr>
        <a:xfrm>
          <a:off x="5737944" y="1151638"/>
          <a:ext cx="574636" cy="861954"/>
        </a:xfrm>
        <a:prstGeom prst="rect">
          <a:avLst/>
        </a:prstGeom>
        <a:solidFill>
          <a:schemeClr val="accent1">
            <a:tint val="50000"/>
            <a:hueOff val="22843"/>
            <a:satOff val="-878"/>
            <a:lumOff val="30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A2CC4-12F9-4AC6-8697-2404094AEF8E}">
      <dsp:nvSpPr>
        <dsp:cNvPr id="0" name=""/>
        <dsp:cNvSpPr/>
      </dsp:nvSpPr>
      <dsp:spPr>
        <a:xfrm>
          <a:off x="8715375" y="1270213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Отсроченная догадка 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1270213"/>
        <a:ext cx="2626908" cy="820909"/>
      </dsp:txXfrm>
    </dsp:sp>
    <dsp:sp modelId="{BB9B1CDD-4F06-493F-8E33-69ADB1942C52}">
      <dsp:nvSpPr>
        <dsp:cNvPr id="0" name=""/>
        <dsp:cNvSpPr/>
      </dsp:nvSpPr>
      <dsp:spPr>
        <a:xfrm>
          <a:off x="8605920" y="1151638"/>
          <a:ext cx="574636" cy="861954"/>
        </a:xfrm>
        <a:prstGeom prst="rect">
          <a:avLst/>
        </a:prstGeom>
        <a:solidFill>
          <a:schemeClr val="accent1">
            <a:tint val="50000"/>
            <a:hueOff val="26650"/>
            <a:satOff val="-1024"/>
            <a:lumOff val="35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0FADA-0145-408C-AEB3-2EF912576D82}">
      <dsp:nvSpPr>
        <dsp:cNvPr id="0" name=""/>
        <dsp:cNvSpPr/>
      </dsp:nvSpPr>
      <dsp:spPr>
        <a:xfrm>
          <a:off x="111446" y="2303647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Эмоциональный вход в урок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2303647"/>
        <a:ext cx="2626908" cy="820909"/>
      </dsp:txXfrm>
    </dsp:sp>
    <dsp:sp modelId="{1C0FC90B-C95E-4B53-8815-6A5F581F9079}">
      <dsp:nvSpPr>
        <dsp:cNvPr id="0" name=""/>
        <dsp:cNvSpPr/>
      </dsp:nvSpPr>
      <dsp:spPr>
        <a:xfrm>
          <a:off x="1991" y="2185071"/>
          <a:ext cx="574636" cy="861954"/>
        </a:xfrm>
        <a:prstGeom prst="rect">
          <a:avLst/>
        </a:prstGeom>
        <a:solidFill>
          <a:schemeClr val="accent1">
            <a:tint val="50000"/>
            <a:hueOff val="30458"/>
            <a:satOff val="-1171"/>
            <a:lumOff val="41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02F81-4D3B-45B3-88FE-6E5F93B5FB14}">
      <dsp:nvSpPr>
        <dsp:cNvPr id="0" name=""/>
        <dsp:cNvSpPr/>
      </dsp:nvSpPr>
      <dsp:spPr>
        <a:xfrm>
          <a:off x="2979422" y="2303647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Интеллектуальная разминка.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2303647"/>
        <a:ext cx="2626908" cy="820909"/>
      </dsp:txXfrm>
    </dsp:sp>
    <dsp:sp modelId="{DA4E8AF9-8FC3-4431-ADAE-F9EE31542A19}">
      <dsp:nvSpPr>
        <dsp:cNvPr id="0" name=""/>
        <dsp:cNvSpPr/>
      </dsp:nvSpPr>
      <dsp:spPr>
        <a:xfrm>
          <a:off x="2869968" y="2185071"/>
          <a:ext cx="574636" cy="861954"/>
        </a:xfrm>
        <a:prstGeom prst="rect">
          <a:avLst/>
        </a:prstGeom>
        <a:solidFill>
          <a:schemeClr val="accent1">
            <a:tint val="50000"/>
            <a:hueOff val="34265"/>
            <a:satOff val="-1317"/>
            <a:lumOff val="4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5B5AC-92ED-4697-9725-C8D20837F20E}">
      <dsp:nvSpPr>
        <dsp:cNvPr id="0" name=""/>
        <dsp:cNvSpPr/>
      </dsp:nvSpPr>
      <dsp:spPr>
        <a:xfrm>
          <a:off x="5847399" y="2303647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"Светофор"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2303647"/>
        <a:ext cx="2626908" cy="820909"/>
      </dsp:txXfrm>
    </dsp:sp>
    <dsp:sp modelId="{B3FAED60-BDD9-4BF3-BD3E-6C50F3A43AC3}">
      <dsp:nvSpPr>
        <dsp:cNvPr id="0" name=""/>
        <dsp:cNvSpPr/>
      </dsp:nvSpPr>
      <dsp:spPr>
        <a:xfrm>
          <a:off x="5737944" y="2185071"/>
          <a:ext cx="574636" cy="861954"/>
        </a:xfrm>
        <a:prstGeom prst="rect">
          <a:avLst/>
        </a:prstGeom>
        <a:solidFill>
          <a:schemeClr val="accent1">
            <a:tint val="50000"/>
            <a:hueOff val="38072"/>
            <a:satOff val="-1463"/>
            <a:lumOff val="51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819869-CE60-4694-AFA2-CF81BB115E35}">
      <dsp:nvSpPr>
        <dsp:cNvPr id="0" name=""/>
        <dsp:cNvSpPr/>
      </dsp:nvSpPr>
      <dsp:spPr>
        <a:xfrm>
          <a:off x="8715375" y="2303647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Тонкие и толстые вопросы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2303647"/>
        <a:ext cx="2626908" cy="820909"/>
      </dsp:txXfrm>
    </dsp:sp>
    <dsp:sp modelId="{57040175-8C7D-4FF3-B7BB-28E5156381F8}">
      <dsp:nvSpPr>
        <dsp:cNvPr id="0" name=""/>
        <dsp:cNvSpPr/>
      </dsp:nvSpPr>
      <dsp:spPr>
        <a:xfrm>
          <a:off x="8605920" y="2185071"/>
          <a:ext cx="574636" cy="861954"/>
        </a:xfrm>
        <a:prstGeom prst="rect">
          <a:avLst/>
        </a:prstGeom>
        <a:solidFill>
          <a:schemeClr val="accent1">
            <a:tint val="50000"/>
            <a:hueOff val="41879"/>
            <a:satOff val="-1609"/>
            <a:lumOff val="56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FE0BF-BC0E-42FD-8B9E-D1FA2E6BF73B}">
      <dsp:nvSpPr>
        <dsp:cNvPr id="0" name=""/>
        <dsp:cNvSpPr/>
      </dsp:nvSpPr>
      <dsp:spPr>
        <a:xfrm>
          <a:off x="111446" y="33370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«Ситуация успеха»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3337080"/>
        <a:ext cx="2626908" cy="820909"/>
      </dsp:txXfrm>
    </dsp:sp>
    <dsp:sp modelId="{08A8B126-5C81-4A9C-BD58-E28E4844B68F}">
      <dsp:nvSpPr>
        <dsp:cNvPr id="0" name=""/>
        <dsp:cNvSpPr/>
      </dsp:nvSpPr>
      <dsp:spPr>
        <a:xfrm>
          <a:off x="1991" y="3218504"/>
          <a:ext cx="574636" cy="861954"/>
        </a:xfrm>
        <a:prstGeom prst="rect">
          <a:avLst/>
        </a:prstGeom>
        <a:solidFill>
          <a:schemeClr val="accent1">
            <a:tint val="50000"/>
            <a:hueOff val="45686"/>
            <a:satOff val="-1756"/>
            <a:lumOff val="61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C1FBF-2026-46C9-929A-C3887EEF361D}">
      <dsp:nvSpPr>
        <dsp:cNvPr id="0" name=""/>
        <dsp:cNvSpPr/>
      </dsp:nvSpPr>
      <dsp:spPr>
        <a:xfrm>
          <a:off x="2979422" y="33370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«Проблема предыдущего урока»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3337080"/>
        <a:ext cx="2626908" cy="820909"/>
      </dsp:txXfrm>
    </dsp:sp>
    <dsp:sp modelId="{9264F2AA-1CD4-4E1C-B7A4-1D6B1CF90318}">
      <dsp:nvSpPr>
        <dsp:cNvPr id="0" name=""/>
        <dsp:cNvSpPr/>
      </dsp:nvSpPr>
      <dsp:spPr>
        <a:xfrm>
          <a:off x="2869968" y="3218504"/>
          <a:ext cx="574636" cy="861954"/>
        </a:xfrm>
        <a:prstGeom prst="rect">
          <a:avLst/>
        </a:prstGeom>
        <a:solidFill>
          <a:schemeClr val="accent1">
            <a:tint val="50000"/>
            <a:hueOff val="49494"/>
            <a:satOff val="-1902"/>
            <a:lumOff val="66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83F4AD-285E-4D57-A985-9FA90AB5EDFA}">
      <dsp:nvSpPr>
        <dsp:cNvPr id="0" name=""/>
        <dsp:cNvSpPr/>
      </dsp:nvSpPr>
      <dsp:spPr>
        <a:xfrm>
          <a:off x="5847399" y="33370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«Демонстрация множественности смыслов слова».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3337080"/>
        <a:ext cx="2626908" cy="820909"/>
      </dsp:txXfrm>
    </dsp:sp>
    <dsp:sp modelId="{571BC382-35D7-4226-AC30-7BE8A601C47A}">
      <dsp:nvSpPr>
        <dsp:cNvPr id="0" name=""/>
        <dsp:cNvSpPr/>
      </dsp:nvSpPr>
      <dsp:spPr>
        <a:xfrm>
          <a:off x="5737944" y="3218504"/>
          <a:ext cx="574636" cy="861954"/>
        </a:xfrm>
        <a:prstGeom prst="rect">
          <a:avLst/>
        </a:prstGeom>
        <a:solidFill>
          <a:schemeClr val="accent1">
            <a:tint val="50000"/>
            <a:hueOff val="53301"/>
            <a:satOff val="-2048"/>
            <a:lumOff val="71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9797F-B9A0-4F72-95F6-CFF6A878B578}">
      <dsp:nvSpPr>
        <dsp:cNvPr id="0" name=""/>
        <dsp:cNvSpPr/>
      </dsp:nvSpPr>
      <dsp:spPr>
        <a:xfrm>
          <a:off x="8715375" y="3337080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Дерево предсказаний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3337080"/>
        <a:ext cx="2626908" cy="820909"/>
      </dsp:txXfrm>
    </dsp:sp>
    <dsp:sp modelId="{7BC2EA41-FE09-4991-831F-49AB68931E59}">
      <dsp:nvSpPr>
        <dsp:cNvPr id="0" name=""/>
        <dsp:cNvSpPr/>
      </dsp:nvSpPr>
      <dsp:spPr>
        <a:xfrm>
          <a:off x="8605920" y="3218504"/>
          <a:ext cx="574636" cy="861954"/>
        </a:xfrm>
        <a:prstGeom prst="rect">
          <a:avLst/>
        </a:prstGeom>
        <a:solidFill>
          <a:schemeClr val="accent1">
            <a:tint val="50000"/>
            <a:hueOff val="57108"/>
            <a:satOff val="-2195"/>
            <a:lumOff val="77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21BACF-9CEC-4F75-9DB1-17E804A6FF3F}">
      <dsp:nvSpPr>
        <dsp:cNvPr id="0" name=""/>
        <dsp:cNvSpPr/>
      </dsp:nvSpPr>
      <dsp:spPr>
        <a:xfrm>
          <a:off x="111446" y="4443872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   Расшифруй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4443872"/>
        <a:ext cx="2626908" cy="820909"/>
      </dsp:txXfrm>
    </dsp:sp>
    <dsp:sp modelId="{37D5DF71-3E0C-4784-BF6D-B5D6723AAB08}">
      <dsp:nvSpPr>
        <dsp:cNvPr id="0" name=""/>
        <dsp:cNvSpPr/>
      </dsp:nvSpPr>
      <dsp:spPr>
        <a:xfrm>
          <a:off x="1991" y="4325296"/>
          <a:ext cx="574636" cy="861954"/>
        </a:xfrm>
        <a:prstGeom prst="rect">
          <a:avLst/>
        </a:prstGeom>
        <a:solidFill>
          <a:schemeClr val="accent1">
            <a:tint val="50000"/>
            <a:hueOff val="60915"/>
            <a:satOff val="-2341"/>
            <a:lumOff val="82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00110-0D55-4962-920E-CE98D06B0855}">
      <dsp:nvSpPr>
        <dsp:cNvPr id="0" name=""/>
        <dsp:cNvSpPr/>
      </dsp:nvSpPr>
      <dsp:spPr>
        <a:xfrm>
          <a:off x="2979422" y="4443872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u="none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согласно плану.</a:t>
          </a:r>
        </a:p>
      </dsp:txBody>
      <dsp:txXfrm>
        <a:off x="2979422" y="4443872"/>
        <a:ext cx="2626908" cy="820909"/>
      </dsp:txXfrm>
    </dsp:sp>
    <dsp:sp modelId="{36B847A4-1DC2-4BF6-B338-4317EB69768A}">
      <dsp:nvSpPr>
        <dsp:cNvPr id="0" name=""/>
        <dsp:cNvSpPr/>
      </dsp:nvSpPr>
      <dsp:spPr>
        <a:xfrm>
          <a:off x="2869968" y="4325296"/>
          <a:ext cx="574636" cy="861954"/>
        </a:xfrm>
        <a:prstGeom prst="rect">
          <a:avLst/>
        </a:prstGeom>
        <a:solidFill>
          <a:schemeClr val="accent1">
            <a:tint val="50000"/>
            <a:hueOff val="64722"/>
            <a:satOff val="-2487"/>
            <a:lumOff val="87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FD20B-1311-402E-9AD3-DAB446DB9D7E}">
      <dsp:nvSpPr>
        <dsp:cNvPr id="0" name=""/>
        <dsp:cNvSpPr/>
      </dsp:nvSpPr>
      <dsp:spPr>
        <a:xfrm>
          <a:off x="5847399" y="4251937"/>
          <a:ext cx="2626908" cy="108620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u="none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Самостоятельное выполнение заданий разной сложности с последующей проверкой по образцу</a:t>
          </a:r>
        </a:p>
      </dsp:txBody>
      <dsp:txXfrm>
        <a:off x="5847399" y="4251937"/>
        <a:ext cx="2626908" cy="1086202"/>
      </dsp:txXfrm>
    </dsp:sp>
    <dsp:sp modelId="{D498ED3E-75DE-4FDC-A21C-58176CF1FCDA}">
      <dsp:nvSpPr>
        <dsp:cNvPr id="0" name=""/>
        <dsp:cNvSpPr/>
      </dsp:nvSpPr>
      <dsp:spPr>
        <a:xfrm>
          <a:off x="5737944" y="4266008"/>
          <a:ext cx="574636" cy="861954"/>
        </a:xfrm>
        <a:prstGeom prst="rect">
          <a:avLst/>
        </a:prstGeom>
        <a:solidFill>
          <a:schemeClr val="accent1">
            <a:tint val="50000"/>
            <a:hueOff val="68530"/>
            <a:satOff val="-2634"/>
            <a:lumOff val="92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3F0E5-36DF-4790-B0D6-A0052EA40AE8}">
      <dsp:nvSpPr>
        <dsp:cNvPr id="0" name=""/>
        <dsp:cNvSpPr/>
      </dsp:nvSpPr>
      <dsp:spPr>
        <a:xfrm>
          <a:off x="8715375" y="4443872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u="none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Эпиграф к уроку</a:t>
          </a:r>
        </a:p>
      </dsp:txBody>
      <dsp:txXfrm>
        <a:off x="8715375" y="4443872"/>
        <a:ext cx="2626908" cy="820909"/>
      </dsp:txXfrm>
    </dsp:sp>
    <dsp:sp modelId="{FC2FCB33-4F67-494B-AFA8-744EB0CF0AA3}">
      <dsp:nvSpPr>
        <dsp:cNvPr id="0" name=""/>
        <dsp:cNvSpPr/>
      </dsp:nvSpPr>
      <dsp:spPr>
        <a:xfrm>
          <a:off x="8605920" y="4325296"/>
          <a:ext cx="574636" cy="861954"/>
        </a:xfrm>
        <a:prstGeom prst="rect">
          <a:avLst/>
        </a:prstGeom>
        <a:solidFill>
          <a:schemeClr val="accent1">
            <a:tint val="50000"/>
            <a:hueOff val="72337"/>
            <a:satOff val="-2780"/>
            <a:lumOff val="97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BDFE4F-A200-4C34-8EFE-93425D0CC2ED}">
      <dsp:nvSpPr>
        <dsp:cNvPr id="0" name=""/>
        <dsp:cNvSpPr/>
      </dsp:nvSpPr>
      <dsp:spPr>
        <a:xfrm>
          <a:off x="97712" y="580705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Психологический тренинг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712" y="580705"/>
        <a:ext cx="2234498" cy="698280"/>
      </dsp:txXfrm>
    </dsp:sp>
    <dsp:sp modelId="{AD7C9CF1-0A5E-4824-86AE-007F0FFB9C28}">
      <dsp:nvSpPr>
        <dsp:cNvPr id="0" name=""/>
        <dsp:cNvSpPr/>
      </dsp:nvSpPr>
      <dsp:spPr>
        <a:xfrm>
          <a:off x="4607" y="479843"/>
          <a:ext cx="488796" cy="73319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B930F8-A3DB-4C94-8A42-58D9DD6476FF}">
      <dsp:nvSpPr>
        <dsp:cNvPr id="0" name=""/>
        <dsp:cNvSpPr/>
      </dsp:nvSpPr>
      <dsp:spPr>
        <a:xfrm>
          <a:off x="2530551" y="580705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Графический диктант.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0551" y="580705"/>
        <a:ext cx="2234498" cy="698280"/>
      </dsp:txXfrm>
    </dsp:sp>
    <dsp:sp modelId="{5FAFA75A-0355-4F39-B524-1A75A38AE2AE}">
      <dsp:nvSpPr>
        <dsp:cNvPr id="0" name=""/>
        <dsp:cNvSpPr/>
      </dsp:nvSpPr>
      <dsp:spPr>
        <a:xfrm>
          <a:off x="2437447" y="479843"/>
          <a:ext cx="488796" cy="733194"/>
        </a:xfrm>
        <a:prstGeom prst="rect">
          <a:avLst/>
        </a:prstGeom>
        <a:solidFill>
          <a:schemeClr val="accent1">
            <a:tint val="50000"/>
            <a:hueOff val="3288"/>
            <a:satOff val="-126"/>
            <a:lumOff val="4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A9D2E-38F6-4744-8A6A-0AC5A9D419A2}">
      <dsp:nvSpPr>
        <dsp:cNvPr id="0" name=""/>
        <dsp:cNvSpPr/>
      </dsp:nvSpPr>
      <dsp:spPr>
        <a:xfrm>
          <a:off x="4963390" y="580705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"Да-нет"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3390" y="580705"/>
        <a:ext cx="2234498" cy="698280"/>
      </dsp:txXfrm>
    </dsp:sp>
    <dsp:sp modelId="{46F4B404-5353-4B51-B0BE-AF1C714BDEEA}">
      <dsp:nvSpPr>
        <dsp:cNvPr id="0" name=""/>
        <dsp:cNvSpPr/>
      </dsp:nvSpPr>
      <dsp:spPr>
        <a:xfrm>
          <a:off x="4870286" y="479843"/>
          <a:ext cx="488796" cy="733194"/>
        </a:xfrm>
        <a:prstGeom prst="rect">
          <a:avLst/>
        </a:prstGeom>
        <a:solidFill>
          <a:schemeClr val="accent1">
            <a:tint val="50000"/>
            <a:hueOff val="6576"/>
            <a:satOff val="-253"/>
            <a:lumOff val="8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BCB5C4-1C0E-4840-917C-8D9BB71AD119}">
      <dsp:nvSpPr>
        <dsp:cNvPr id="0" name=""/>
        <dsp:cNvSpPr/>
      </dsp:nvSpPr>
      <dsp:spPr>
        <a:xfrm>
          <a:off x="7396229" y="580705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Рифмованное начало урока.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6229" y="580705"/>
        <a:ext cx="2234498" cy="698280"/>
      </dsp:txXfrm>
    </dsp:sp>
    <dsp:sp modelId="{B01DE82D-C700-44AE-9C9B-EC966EB10D89}">
      <dsp:nvSpPr>
        <dsp:cNvPr id="0" name=""/>
        <dsp:cNvSpPr/>
      </dsp:nvSpPr>
      <dsp:spPr>
        <a:xfrm>
          <a:off x="7303125" y="479843"/>
          <a:ext cx="488796" cy="733194"/>
        </a:xfrm>
        <a:prstGeom prst="rect">
          <a:avLst/>
        </a:prstGeom>
        <a:solidFill>
          <a:schemeClr val="accent1">
            <a:tint val="50000"/>
            <a:hueOff val="9864"/>
            <a:satOff val="-379"/>
            <a:lumOff val="13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04415E-D90E-4FF2-AD98-B5B5789B8D80}">
      <dsp:nvSpPr>
        <dsp:cNvPr id="0" name=""/>
        <dsp:cNvSpPr/>
      </dsp:nvSpPr>
      <dsp:spPr>
        <a:xfrm>
          <a:off x="9829068" y="580705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Цитирование высказываний известных людей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29068" y="580705"/>
        <a:ext cx="2234498" cy="698280"/>
      </dsp:txXfrm>
    </dsp:sp>
    <dsp:sp modelId="{BFAF3ADC-EC27-4761-B0C8-36F9C13A2388}">
      <dsp:nvSpPr>
        <dsp:cNvPr id="0" name=""/>
        <dsp:cNvSpPr/>
      </dsp:nvSpPr>
      <dsp:spPr>
        <a:xfrm>
          <a:off x="9735964" y="479843"/>
          <a:ext cx="488796" cy="733194"/>
        </a:xfrm>
        <a:prstGeom prst="rect">
          <a:avLst/>
        </a:prstGeom>
        <a:solidFill>
          <a:schemeClr val="accent1">
            <a:tint val="50000"/>
            <a:hueOff val="13152"/>
            <a:satOff val="-505"/>
            <a:lumOff val="17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9078C8-3004-41C4-AF4C-D1741EFBD304}">
      <dsp:nvSpPr>
        <dsp:cNvPr id="0" name=""/>
        <dsp:cNvSpPr/>
      </dsp:nvSpPr>
      <dsp:spPr>
        <a:xfrm>
          <a:off x="97712" y="14597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Математический диктант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712" y="1459763"/>
        <a:ext cx="2234498" cy="698280"/>
      </dsp:txXfrm>
    </dsp:sp>
    <dsp:sp modelId="{492FB6A4-5CF2-4E3F-9495-6C62B4CBAA66}">
      <dsp:nvSpPr>
        <dsp:cNvPr id="0" name=""/>
        <dsp:cNvSpPr/>
      </dsp:nvSpPr>
      <dsp:spPr>
        <a:xfrm>
          <a:off x="4607" y="1358900"/>
          <a:ext cx="488796" cy="733194"/>
        </a:xfrm>
        <a:prstGeom prst="rect">
          <a:avLst/>
        </a:prstGeom>
        <a:solidFill>
          <a:schemeClr val="accent1">
            <a:tint val="50000"/>
            <a:hueOff val="16440"/>
            <a:satOff val="-632"/>
            <a:lumOff val="22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52C225-7D20-40FD-AE41-B7E22A2E0010}">
      <dsp:nvSpPr>
        <dsp:cNvPr id="0" name=""/>
        <dsp:cNvSpPr/>
      </dsp:nvSpPr>
      <dsp:spPr>
        <a:xfrm>
          <a:off x="2530551" y="14597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Эстафета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0551" y="1459763"/>
        <a:ext cx="2234498" cy="698280"/>
      </dsp:txXfrm>
    </dsp:sp>
    <dsp:sp modelId="{BC8F4B8D-0E98-465F-8949-E7860BA6DEF5}">
      <dsp:nvSpPr>
        <dsp:cNvPr id="0" name=""/>
        <dsp:cNvSpPr/>
      </dsp:nvSpPr>
      <dsp:spPr>
        <a:xfrm>
          <a:off x="2437447" y="1358900"/>
          <a:ext cx="488796" cy="733194"/>
        </a:xfrm>
        <a:prstGeom prst="rect">
          <a:avLst/>
        </a:prstGeom>
        <a:solidFill>
          <a:schemeClr val="accent1">
            <a:tint val="50000"/>
            <a:hueOff val="19728"/>
            <a:satOff val="-758"/>
            <a:lumOff val="26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59890-059A-4381-B60F-A9BF58AC0D15}">
      <dsp:nvSpPr>
        <dsp:cNvPr id="0" name=""/>
        <dsp:cNvSpPr/>
      </dsp:nvSpPr>
      <dsp:spPr>
        <a:xfrm>
          <a:off x="4963390" y="14597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Перестрелка;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3390" y="1459763"/>
        <a:ext cx="2234498" cy="698280"/>
      </dsp:txXfrm>
    </dsp:sp>
    <dsp:sp modelId="{E8B310D6-B5D7-4D05-8FE6-B7F4FB823AB2}">
      <dsp:nvSpPr>
        <dsp:cNvPr id="0" name=""/>
        <dsp:cNvSpPr/>
      </dsp:nvSpPr>
      <dsp:spPr>
        <a:xfrm>
          <a:off x="4870286" y="1358900"/>
          <a:ext cx="488796" cy="733194"/>
        </a:xfrm>
        <a:prstGeom prst="rect">
          <a:avLst/>
        </a:prstGeom>
        <a:solidFill>
          <a:schemeClr val="accent1">
            <a:tint val="50000"/>
            <a:hueOff val="23016"/>
            <a:satOff val="-885"/>
            <a:lumOff val="31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89EB89-ED36-49D1-9060-3FD7F025B32A}">
      <dsp:nvSpPr>
        <dsp:cNvPr id="0" name=""/>
        <dsp:cNvSpPr/>
      </dsp:nvSpPr>
      <dsp:spPr>
        <a:xfrm>
          <a:off x="7396229" y="14597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Лотерея (или Лото)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6229" y="1459763"/>
        <a:ext cx="2234498" cy="698280"/>
      </dsp:txXfrm>
    </dsp:sp>
    <dsp:sp modelId="{C41E77C5-2BDA-40F2-8A66-93EC8AD56035}">
      <dsp:nvSpPr>
        <dsp:cNvPr id="0" name=""/>
        <dsp:cNvSpPr/>
      </dsp:nvSpPr>
      <dsp:spPr>
        <a:xfrm>
          <a:off x="7303125" y="1358900"/>
          <a:ext cx="488796" cy="733194"/>
        </a:xfrm>
        <a:prstGeom prst="rect">
          <a:avLst/>
        </a:prstGeom>
        <a:solidFill>
          <a:schemeClr val="accent1">
            <a:tint val="50000"/>
            <a:hueOff val="26304"/>
            <a:satOff val="-1011"/>
            <a:lumOff val="35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16AE8-320C-4DF7-BACB-786F68EE1E0C}">
      <dsp:nvSpPr>
        <dsp:cNvPr id="0" name=""/>
        <dsp:cNvSpPr/>
      </dsp:nvSpPr>
      <dsp:spPr>
        <a:xfrm>
          <a:off x="9829068" y="14597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«Рэп»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29068" y="1459763"/>
        <a:ext cx="2234498" cy="698280"/>
      </dsp:txXfrm>
    </dsp:sp>
    <dsp:sp modelId="{E20BDD90-25F9-49D0-9286-DFB095C9B1C1}">
      <dsp:nvSpPr>
        <dsp:cNvPr id="0" name=""/>
        <dsp:cNvSpPr/>
      </dsp:nvSpPr>
      <dsp:spPr>
        <a:xfrm>
          <a:off x="9735964" y="1358900"/>
          <a:ext cx="488796" cy="733194"/>
        </a:xfrm>
        <a:prstGeom prst="rect">
          <a:avLst/>
        </a:prstGeom>
        <a:solidFill>
          <a:schemeClr val="accent1">
            <a:tint val="50000"/>
            <a:hueOff val="29592"/>
            <a:satOff val="-1137"/>
            <a:lumOff val="39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DAC16-F1C3-4384-AF73-B0121558FF3E}">
      <dsp:nvSpPr>
        <dsp:cNvPr id="0" name=""/>
        <dsp:cNvSpPr/>
      </dsp:nvSpPr>
      <dsp:spPr>
        <a:xfrm>
          <a:off x="97712" y="24294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Видеосюжет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712" y="2429463"/>
        <a:ext cx="2234498" cy="698280"/>
      </dsp:txXfrm>
    </dsp:sp>
    <dsp:sp modelId="{DB0F7C5D-ED3F-4514-815B-ABC81E81C203}">
      <dsp:nvSpPr>
        <dsp:cNvPr id="0" name=""/>
        <dsp:cNvSpPr/>
      </dsp:nvSpPr>
      <dsp:spPr>
        <a:xfrm>
          <a:off x="4607" y="2328600"/>
          <a:ext cx="488796" cy="733194"/>
        </a:xfrm>
        <a:prstGeom prst="rect">
          <a:avLst/>
        </a:prstGeom>
        <a:solidFill>
          <a:schemeClr val="accent1">
            <a:tint val="50000"/>
            <a:hueOff val="32880"/>
            <a:satOff val="-1264"/>
            <a:lumOff val="44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EBBD5C-FFC0-4C47-9802-B8EF1776996A}">
      <dsp:nvSpPr>
        <dsp:cNvPr id="0" name=""/>
        <dsp:cNvSpPr/>
      </dsp:nvSpPr>
      <dsp:spPr>
        <a:xfrm>
          <a:off x="2530551" y="24294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"Лови ошибку"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0551" y="2429463"/>
        <a:ext cx="2234498" cy="698280"/>
      </dsp:txXfrm>
    </dsp:sp>
    <dsp:sp modelId="{4C2A794F-DD12-4C1F-B592-C163307D15CB}">
      <dsp:nvSpPr>
        <dsp:cNvPr id="0" name=""/>
        <dsp:cNvSpPr/>
      </dsp:nvSpPr>
      <dsp:spPr>
        <a:xfrm>
          <a:off x="2437447" y="2328600"/>
          <a:ext cx="488796" cy="733194"/>
        </a:xfrm>
        <a:prstGeom prst="rect">
          <a:avLst/>
        </a:prstGeom>
        <a:solidFill>
          <a:schemeClr val="accent1">
            <a:tint val="50000"/>
            <a:hueOff val="36168"/>
            <a:satOff val="-1390"/>
            <a:lumOff val="48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0CC21-EBD4-4204-8C6A-536CDA6832B2}">
      <dsp:nvSpPr>
        <dsp:cNvPr id="0" name=""/>
        <dsp:cNvSpPr/>
      </dsp:nvSpPr>
      <dsp:spPr>
        <a:xfrm>
          <a:off x="4963390" y="24294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Анализ выполнения домашнего задания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3390" y="2429463"/>
        <a:ext cx="2234498" cy="698280"/>
      </dsp:txXfrm>
    </dsp:sp>
    <dsp:sp modelId="{790BE6D2-CDA3-4BEE-B11E-27B942502E83}">
      <dsp:nvSpPr>
        <dsp:cNvPr id="0" name=""/>
        <dsp:cNvSpPr/>
      </dsp:nvSpPr>
      <dsp:spPr>
        <a:xfrm>
          <a:off x="4870286" y="2328600"/>
          <a:ext cx="488796" cy="733194"/>
        </a:xfrm>
        <a:prstGeom prst="rect">
          <a:avLst/>
        </a:prstGeom>
        <a:solidFill>
          <a:schemeClr val="accent1">
            <a:tint val="50000"/>
            <a:hueOff val="39456"/>
            <a:satOff val="-1516"/>
            <a:lumOff val="53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748337-F720-446A-82D6-53CE34DD2608}">
      <dsp:nvSpPr>
        <dsp:cNvPr id="0" name=""/>
        <dsp:cNvSpPr/>
      </dsp:nvSpPr>
      <dsp:spPr>
        <a:xfrm>
          <a:off x="7396229" y="2237958"/>
          <a:ext cx="2234498" cy="9804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Проблемный вопрос или проблемная ситуация.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6229" y="2237958"/>
        <a:ext cx="2234498" cy="980427"/>
      </dsp:txXfrm>
    </dsp:sp>
    <dsp:sp modelId="{8EC238EE-5FD7-4DC9-95FE-8ABDA565A67E}">
      <dsp:nvSpPr>
        <dsp:cNvPr id="0" name=""/>
        <dsp:cNvSpPr/>
      </dsp:nvSpPr>
      <dsp:spPr>
        <a:xfrm>
          <a:off x="7303125" y="2278169"/>
          <a:ext cx="488796" cy="733194"/>
        </a:xfrm>
        <a:prstGeom prst="rect">
          <a:avLst/>
        </a:prstGeom>
        <a:solidFill>
          <a:schemeClr val="accent1">
            <a:tint val="50000"/>
            <a:hueOff val="42744"/>
            <a:satOff val="-1643"/>
            <a:lumOff val="57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DC50C8-1088-4A95-B205-7E93EA6B319D}">
      <dsp:nvSpPr>
        <dsp:cNvPr id="0" name=""/>
        <dsp:cNvSpPr/>
      </dsp:nvSpPr>
      <dsp:spPr>
        <a:xfrm>
          <a:off x="9829068" y="24294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Ролевой сюжет. Смена ролей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29068" y="2429463"/>
        <a:ext cx="2234498" cy="698280"/>
      </dsp:txXfrm>
    </dsp:sp>
    <dsp:sp modelId="{9F3383BF-D903-461C-8464-DCF6F379AA66}">
      <dsp:nvSpPr>
        <dsp:cNvPr id="0" name=""/>
        <dsp:cNvSpPr/>
      </dsp:nvSpPr>
      <dsp:spPr>
        <a:xfrm>
          <a:off x="9735964" y="2328600"/>
          <a:ext cx="488796" cy="733194"/>
        </a:xfrm>
        <a:prstGeom prst="rect">
          <a:avLst/>
        </a:prstGeom>
        <a:solidFill>
          <a:schemeClr val="accent1">
            <a:tint val="50000"/>
            <a:hueOff val="46032"/>
            <a:satOff val="-1769"/>
            <a:lumOff val="62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1614C-52CB-44EB-9CB5-571D1A0038AE}">
      <dsp:nvSpPr>
        <dsp:cNvPr id="0" name=""/>
        <dsp:cNvSpPr/>
      </dsp:nvSpPr>
      <dsp:spPr>
        <a:xfrm>
          <a:off x="97712" y="33991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 с пропусками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712" y="3399163"/>
        <a:ext cx="2234498" cy="698280"/>
      </dsp:txXfrm>
    </dsp:sp>
    <dsp:sp modelId="{1FA06D4B-79F5-4F9F-A55B-8FCE0CB5FB49}">
      <dsp:nvSpPr>
        <dsp:cNvPr id="0" name=""/>
        <dsp:cNvSpPr/>
      </dsp:nvSpPr>
      <dsp:spPr>
        <a:xfrm>
          <a:off x="4607" y="3298300"/>
          <a:ext cx="488796" cy="733194"/>
        </a:xfrm>
        <a:prstGeom prst="rect">
          <a:avLst/>
        </a:prstGeom>
        <a:solidFill>
          <a:schemeClr val="accent1">
            <a:tint val="50000"/>
            <a:hueOff val="49320"/>
            <a:satOff val="-1895"/>
            <a:lumOff val="66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023BB-CBFA-4700-8C6F-1FDA997B50FB}">
      <dsp:nvSpPr>
        <dsp:cNvPr id="0" name=""/>
        <dsp:cNvSpPr/>
      </dsp:nvSpPr>
      <dsp:spPr>
        <a:xfrm>
          <a:off x="2530551" y="33991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Отсроченная догадка.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0551" y="3399163"/>
        <a:ext cx="2234498" cy="698280"/>
      </dsp:txXfrm>
    </dsp:sp>
    <dsp:sp modelId="{B133D08F-32E6-40A4-BF91-CDC376A41BD4}">
      <dsp:nvSpPr>
        <dsp:cNvPr id="0" name=""/>
        <dsp:cNvSpPr/>
      </dsp:nvSpPr>
      <dsp:spPr>
        <a:xfrm>
          <a:off x="2437447" y="3298300"/>
          <a:ext cx="488796" cy="733194"/>
        </a:xfrm>
        <a:prstGeom prst="rect">
          <a:avLst/>
        </a:prstGeom>
        <a:solidFill>
          <a:schemeClr val="accent1">
            <a:tint val="50000"/>
            <a:hueOff val="52609"/>
            <a:satOff val="-2022"/>
            <a:lumOff val="71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5130DF-2B5E-479C-8866-A57977CD156A}">
      <dsp:nvSpPr>
        <dsp:cNvPr id="0" name=""/>
        <dsp:cNvSpPr/>
      </dsp:nvSpPr>
      <dsp:spPr>
        <a:xfrm>
          <a:off x="4963390" y="33991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Ряд ассоциаций.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3390" y="3399163"/>
        <a:ext cx="2234498" cy="698280"/>
      </dsp:txXfrm>
    </dsp:sp>
    <dsp:sp modelId="{71A2C55B-1B58-46AC-9117-9B9079A60BB5}">
      <dsp:nvSpPr>
        <dsp:cNvPr id="0" name=""/>
        <dsp:cNvSpPr/>
      </dsp:nvSpPr>
      <dsp:spPr>
        <a:xfrm>
          <a:off x="4870286" y="3298300"/>
          <a:ext cx="488796" cy="733194"/>
        </a:xfrm>
        <a:prstGeom prst="rect">
          <a:avLst/>
        </a:prstGeom>
        <a:solidFill>
          <a:schemeClr val="accent1">
            <a:tint val="50000"/>
            <a:hueOff val="55897"/>
            <a:satOff val="-2148"/>
            <a:lumOff val="75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1463D-2750-49E9-98D7-B4C3876F60ED}">
      <dsp:nvSpPr>
        <dsp:cNvPr id="0" name=""/>
        <dsp:cNvSpPr/>
      </dsp:nvSpPr>
      <dsp:spPr>
        <a:xfrm>
          <a:off x="7396229" y="33991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Интеллектуальная разминка.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6229" y="3399163"/>
        <a:ext cx="2234498" cy="698280"/>
      </dsp:txXfrm>
    </dsp:sp>
    <dsp:sp modelId="{18D8A487-F2E7-40A5-ACAA-2F0CD7B61670}">
      <dsp:nvSpPr>
        <dsp:cNvPr id="0" name=""/>
        <dsp:cNvSpPr/>
      </dsp:nvSpPr>
      <dsp:spPr>
        <a:xfrm>
          <a:off x="7303125" y="3298300"/>
          <a:ext cx="488796" cy="733194"/>
        </a:xfrm>
        <a:prstGeom prst="rect">
          <a:avLst/>
        </a:prstGeom>
        <a:solidFill>
          <a:schemeClr val="accent1">
            <a:tint val="50000"/>
            <a:hueOff val="59185"/>
            <a:satOff val="-2275"/>
            <a:lumOff val="79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83EAB1-8020-45D9-BA74-16379AC5A5BE}">
      <dsp:nvSpPr>
        <dsp:cNvPr id="0" name=""/>
        <dsp:cNvSpPr/>
      </dsp:nvSpPr>
      <dsp:spPr>
        <a:xfrm>
          <a:off x="9829068" y="3399163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Мозговой штурм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29068" y="3399163"/>
        <a:ext cx="2234498" cy="698280"/>
      </dsp:txXfrm>
    </dsp:sp>
    <dsp:sp modelId="{3DD76877-873A-4C7E-A25A-6FDBB955882C}">
      <dsp:nvSpPr>
        <dsp:cNvPr id="0" name=""/>
        <dsp:cNvSpPr/>
      </dsp:nvSpPr>
      <dsp:spPr>
        <a:xfrm>
          <a:off x="9735964" y="3298300"/>
          <a:ext cx="488796" cy="733194"/>
        </a:xfrm>
        <a:prstGeom prst="rect">
          <a:avLst/>
        </a:prstGeom>
        <a:solidFill>
          <a:schemeClr val="accent1">
            <a:tint val="50000"/>
            <a:hueOff val="62473"/>
            <a:satOff val="-2401"/>
            <a:lumOff val="8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8A4B1E-C346-4B2C-870E-85FBAA19D089}">
      <dsp:nvSpPr>
        <dsp:cNvPr id="0" name=""/>
        <dsp:cNvSpPr/>
      </dsp:nvSpPr>
      <dsp:spPr>
        <a:xfrm>
          <a:off x="2530551" y="4278221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Прием "Почини цепочку"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30551" y="4278221"/>
        <a:ext cx="2234498" cy="698280"/>
      </dsp:txXfrm>
    </dsp:sp>
    <dsp:sp modelId="{9C72D321-7DB1-4DE3-849D-E9B96BF91C6F}">
      <dsp:nvSpPr>
        <dsp:cNvPr id="0" name=""/>
        <dsp:cNvSpPr/>
      </dsp:nvSpPr>
      <dsp:spPr>
        <a:xfrm>
          <a:off x="2437447" y="4177358"/>
          <a:ext cx="488796" cy="733194"/>
        </a:xfrm>
        <a:prstGeom prst="rect">
          <a:avLst/>
        </a:prstGeom>
        <a:solidFill>
          <a:schemeClr val="accent1">
            <a:tint val="50000"/>
            <a:hueOff val="65761"/>
            <a:satOff val="-2527"/>
            <a:lumOff val="8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13F08A-F760-40F5-8607-2C7F38ABFD62}">
      <dsp:nvSpPr>
        <dsp:cNvPr id="0" name=""/>
        <dsp:cNvSpPr/>
      </dsp:nvSpPr>
      <dsp:spPr>
        <a:xfrm>
          <a:off x="4963390" y="4278221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Слепой текст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63390" y="4278221"/>
        <a:ext cx="2234498" cy="698280"/>
      </dsp:txXfrm>
    </dsp:sp>
    <dsp:sp modelId="{8311FC04-EC4D-4194-9C90-C22F786D29DC}">
      <dsp:nvSpPr>
        <dsp:cNvPr id="0" name=""/>
        <dsp:cNvSpPr/>
      </dsp:nvSpPr>
      <dsp:spPr>
        <a:xfrm>
          <a:off x="4870286" y="4177358"/>
          <a:ext cx="488796" cy="733194"/>
        </a:xfrm>
        <a:prstGeom prst="rect">
          <a:avLst/>
        </a:prstGeom>
        <a:solidFill>
          <a:schemeClr val="accent1">
            <a:tint val="50000"/>
            <a:hueOff val="69049"/>
            <a:satOff val="-2654"/>
            <a:lumOff val="93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CAD12-DAAE-4FC3-BFFF-C7AEFD7B8895}">
      <dsp:nvSpPr>
        <dsp:cNvPr id="0" name=""/>
        <dsp:cNvSpPr/>
      </dsp:nvSpPr>
      <dsp:spPr>
        <a:xfrm>
          <a:off x="7396229" y="4278221"/>
          <a:ext cx="2234498" cy="69828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2969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Инсерт</a:t>
          </a:r>
          <a:endParaRPr lang="ru-RU" sz="15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6229" y="4278221"/>
        <a:ext cx="2234498" cy="698280"/>
      </dsp:txXfrm>
    </dsp:sp>
    <dsp:sp modelId="{E5EF7F5C-6CCA-4FC2-8042-C45B21DDA62F}">
      <dsp:nvSpPr>
        <dsp:cNvPr id="0" name=""/>
        <dsp:cNvSpPr/>
      </dsp:nvSpPr>
      <dsp:spPr>
        <a:xfrm>
          <a:off x="7303125" y="4177358"/>
          <a:ext cx="488796" cy="733194"/>
        </a:xfrm>
        <a:prstGeom prst="rect">
          <a:avLst/>
        </a:prstGeom>
        <a:solidFill>
          <a:schemeClr val="accent1">
            <a:tint val="50000"/>
            <a:hueOff val="72337"/>
            <a:satOff val="-2780"/>
            <a:lumOff val="97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ABEDF-5490-4501-889D-5A30E25BC699}">
      <dsp:nvSpPr>
        <dsp:cNvPr id="0" name=""/>
        <dsp:cNvSpPr/>
      </dsp:nvSpPr>
      <dsp:spPr>
        <a:xfrm>
          <a:off x="111446" y="8268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ИНСЕРТ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i="0" u="none" kern="1200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826855"/>
        <a:ext cx="2626908" cy="820909"/>
      </dsp:txXfrm>
    </dsp:sp>
    <dsp:sp modelId="{BD2E078A-C655-4C6F-A308-B56CCD86C272}">
      <dsp:nvSpPr>
        <dsp:cNvPr id="0" name=""/>
        <dsp:cNvSpPr/>
      </dsp:nvSpPr>
      <dsp:spPr>
        <a:xfrm>
          <a:off x="1991" y="708280"/>
          <a:ext cx="574636" cy="86195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421271-A196-47E4-81AD-E0088F1DF1E5}">
      <dsp:nvSpPr>
        <dsp:cNvPr id="0" name=""/>
        <dsp:cNvSpPr/>
      </dsp:nvSpPr>
      <dsp:spPr>
        <a:xfrm>
          <a:off x="2979422" y="8268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Вопрос-ответ</a:t>
          </a:r>
          <a:endParaRPr lang="ru-RU" sz="1800" b="1" i="0" u="none" kern="1200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826855"/>
        <a:ext cx="2626908" cy="820909"/>
      </dsp:txXfrm>
    </dsp:sp>
    <dsp:sp modelId="{9E1B60E8-DA4D-45BE-9838-9E35E0AF4AB8}">
      <dsp:nvSpPr>
        <dsp:cNvPr id="0" name=""/>
        <dsp:cNvSpPr/>
      </dsp:nvSpPr>
      <dsp:spPr>
        <a:xfrm>
          <a:off x="2869968" y="708280"/>
          <a:ext cx="574636" cy="861954"/>
        </a:xfrm>
        <a:prstGeom prst="rect">
          <a:avLst/>
        </a:prstGeom>
        <a:solidFill>
          <a:schemeClr val="accent1">
            <a:tint val="50000"/>
            <a:hueOff val="4822"/>
            <a:satOff val="-185"/>
            <a:lumOff val="6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5EA671-0A85-4275-805F-07BEF530A266}">
      <dsp:nvSpPr>
        <dsp:cNvPr id="0" name=""/>
        <dsp:cNvSpPr/>
      </dsp:nvSpPr>
      <dsp:spPr>
        <a:xfrm>
          <a:off x="5847399" y="8268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Лекция-визуализация 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826855"/>
        <a:ext cx="2626908" cy="820909"/>
      </dsp:txXfrm>
    </dsp:sp>
    <dsp:sp modelId="{0173CF13-2BE0-4ED6-B19B-5ACEBBFFCCB4}">
      <dsp:nvSpPr>
        <dsp:cNvPr id="0" name=""/>
        <dsp:cNvSpPr/>
      </dsp:nvSpPr>
      <dsp:spPr>
        <a:xfrm>
          <a:off x="5737944" y="708280"/>
          <a:ext cx="574636" cy="861954"/>
        </a:xfrm>
        <a:prstGeom prst="rect">
          <a:avLst/>
        </a:prstGeom>
        <a:solidFill>
          <a:schemeClr val="accent1">
            <a:tint val="50000"/>
            <a:hueOff val="9645"/>
            <a:satOff val="-371"/>
            <a:lumOff val="13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5D21A-86CD-4843-84CD-A30CB1274E3D}">
      <dsp:nvSpPr>
        <dsp:cNvPr id="0" name=""/>
        <dsp:cNvSpPr/>
      </dsp:nvSpPr>
      <dsp:spPr>
        <a:xfrm>
          <a:off x="8715375" y="8268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Бортовой журнал</a:t>
          </a:r>
          <a:r>
            <a:rPr lang="ru-RU" sz="1800" b="1" i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826855"/>
        <a:ext cx="2626908" cy="820909"/>
      </dsp:txXfrm>
    </dsp:sp>
    <dsp:sp modelId="{39E5E698-F4B3-42C9-B485-0E591F0FA6B3}">
      <dsp:nvSpPr>
        <dsp:cNvPr id="0" name=""/>
        <dsp:cNvSpPr/>
      </dsp:nvSpPr>
      <dsp:spPr>
        <a:xfrm>
          <a:off x="8605920" y="708280"/>
          <a:ext cx="574636" cy="861954"/>
        </a:xfrm>
        <a:prstGeom prst="rect">
          <a:avLst/>
        </a:prstGeom>
        <a:solidFill>
          <a:schemeClr val="accent1">
            <a:tint val="50000"/>
            <a:hueOff val="14467"/>
            <a:satOff val="-556"/>
            <a:lumOff val="19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FE78A2-A291-4E15-B2DE-5B4151048D62}">
      <dsp:nvSpPr>
        <dsp:cNvPr id="0" name=""/>
        <dsp:cNvSpPr/>
      </dsp:nvSpPr>
      <dsp:spPr>
        <a:xfrm>
          <a:off x="111446" y="1860289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Кластер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1860289"/>
        <a:ext cx="2626908" cy="820909"/>
      </dsp:txXfrm>
    </dsp:sp>
    <dsp:sp modelId="{CFD87223-F522-496C-82BF-A7A539E3B832}">
      <dsp:nvSpPr>
        <dsp:cNvPr id="0" name=""/>
        <dsp:cNvSpPr/>
      </dsp:nvSpPr>
      <dsp:spPr>
        <a:xfrm>
          <a:off x="1991" y="1741713"/>
          <a:ext cx="574636" cy="861954"/>
        </a:xfrm>
        <a:prstGeom prst="rect">
          <a:avLst/>
        </a:prstGeom>
        <a:solidFill>
          <a:schemeClr val="accent1">
            <a:tint val="50000"/>
            <a:hueOff val="19290"/>
            <a:satOff val="-741"/>
            <a:lumOff val="26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6FC4B-BBDB-47C7-9019-31C38BB977F8}">
      <dsp:nvSpPr>
        <dsp:cNvPr id="0" name=""/>
        <dsp:cNvSpPr/>
      </dsp:nvSpPr>
      <dsp:spPr>
        <a:xfrm>
          <a:off x="2979422" y="1860289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kern="1200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Фишбоун</a:t>
          </a: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1860289"/>
        <a:ext cx="2626908" cy="820909"/>
      </dsp:txXfrm>
    </dsp:sp>
    <dsp:sp modelId="{6DDE505E-5CBA-471A-B6DB-48F9ED88D98D}">
      <dsp:nvSpPr>
        <dsp:cNvPr id="0" name=""/>
        <dsp:cNvSpPr/>
      </dsp:nvSpPr>
      <dsp:spPr>
        <a:xfrm>
          <a:off x="2869968" y="1741713"/>
          <a:ext cx="574636" cy="861954"/>
        </a:xfrm>
        <a:prstGeom prst="rect">
          <a:avLst/>
        </a:prstGeom>
        <a:solidFill>
          <a:schemeClr val="accent1">
            <a:tint val="50000"/>
            <a:hueOff val="24112"/>
            <a:satOff val="-927"/>
            <a:lumOff val="32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ACE5CE-FE4E-49AE-8838-57AEE1FA49BE}">
      <dsp:nvSpPr>
        <dsp:cNvPr id="0" name=""/>
        <dsp:cNvSpPr/>
      </dsp:nvSpPr>
      <dsp:spPr>
        <a:xfrm>
          <a:off x="5847399" y="1860289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Прием «Да - Нет» 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1860289"/>
        <a:ext cx="2626908" cy="820909"/>
      </dsp:txXfrm>
    </dsp:sp>
    <dsp:sp modelId="{66448A12-DE17-4277-9942-DA0EA8467664}">
      <dsp:nvSpPr>
        <dsp:cNvPr id="0" name=""/>
        <dsp:cNvSpPr/>
      </dsp:nvSpPr>
      <dsp:spPr>
        <a:xfrm>
          <a:off x="5737944" y="1741713"/>
          <a:ext cx="574636" cy="861954"/>
        </a:xfrm>
        <a:prstGeom prst="rect">
          <a:avLst/>
        </a:prstGeom>
        <a:solidFill>
          <a:schemeClr val="accent1">
            <a:tint val="50000"/>
            <a:hueOff val="28935"/>
            <a:satOff val="-1112"/>
            <a:lumOff val="39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44EA7-20C8-440B-8850-A3D45FFA7149}">
      <dsp:nvSpPr>
        <dsp:cNvPr id="0" name=""/>
        <dsp:cNvSpPr/>
      </dsp:nvSpPr>
      <dsp:spPr>
        <a:xfrm>
          <a:off x="8715375" y="1860289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Граф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1860289"/>
        <a:ext cx="2626908" cy="820909"/>
      </dsp:txXfrm>
    </dsp:sp>
    <dsp:sp modelId="{011C9235-2AC2-4BFF-B5DF-141914929DE7}">
      <dsp:nvSpPr>
        <dsp:cNvPr id="0" name=""/>
        <dsp:cNvSpPr/>
      </dsp:nvSpPr>
      <dsp:spPr>
        <a:xfrm>
          <a:off x="8605920" y="1741713"/>
          <a:ext cx="574636" cy="861954"/>
        </a:xfrm>
        <a:prstGeom prst="rect">
          <a:avLst/>
        </a:prstGeom>
        <a:solidFill>
          <a:schemeClr val="accent1">
            <a:tint val="50000"/>
            <a:hueOff val="33757"/>
            <a:satOff val="-1297"/>
            <a:lumOff val="45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5D579A-FFBF-44E8-9E24-D24038989D3C}">
      <dsp:nvSpPr>
        <dsp:cNvPr id="0" name=""/>
        <dsp:cNvSpPr/>
      </dsp:nvSpPr>
      <dsp:spPr>
        <a:xfrm>
          <a:off x="111446" y="2893722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Пирамида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2893722"/>
        <a:ext cx="2626908" cy="820909"/>
      </dsp:txXfrm>
    </dsp:sp>
    <dsp:sp modelId="{77753437-2E5F-458C-B1FA-36BA2691D6A2}">
      <dsp:nvSpPr>
        <dsp:cNvPr id="0" name=""/>
        <dsp:cNvSpPr/>
      </dsp:nvSpPr>
      <dsp:spPr>
        <a:xfrm>
          <a:off x="1991" y="2775146"/>
          <a:ext cx="574636" cy="861954"/>
        </a:xfrm>
        <a:prstGeom prst="rect">
          <a:avLst/>
        </a:prstGeom>
        <a:solidFill>
          <a:schemeClr val="accent1">
            <a:tint val="50000"/>
            <a:hueOff val="38580"/>
            <a:satOff val="-1483"/>
            <a:lumOff val="52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D784E4-6A71-4F0D-B0FF-D28204E88EF0}">
      <dsp:nvSpPr>
        <dsp:cNvPr id="0" name=""/>
        <dsp:cNvSpPr/>
      </dsp:nvSpPr>
      <dsp:spPr>
        <a:xfrm>
          <a:off x="2979422" y="2893722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Лестница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2893722"/>
        <a:ext cx="2626908" cy="820909"/>
      </dsp:txXfrm>
    </dsp:sp>
    <dsp:sp modelId="{F8CE5739-2DF1-45D5-8002-7DF928AF1563}">
      <dsp:nvSpPr>
        <dsp:cNvPr id="0" name=""/>
        <dsp:cNvSpPr/>
      </dsp:nvSpPr>
      <dsp:spPr>
        <a:xfrm>
          <a:off x="2869968" y="2775146"/>
          <a:ext cx="574636" cy="861954"/>
        </a:xfrm>
        <a:prstGeom prst="rect">
          <a:avLst/>
        </a:prstGeom>
        <a:solidFill>
          <a:schemeClr val="accent1">
            <a:tint val="50000"/>
            <a:hueOff val="43402"/>
            <a:satOff val="-1668"/>
            <a:lumOff val="5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11885C-A390-44E1-B47B-00C3F49D917E}">
      <dsp:nvSpPr>
        <dsp:cNvPr id="0" name=""/>
        <dsp:cNvSpPr/>
      </dsp:nvSpPr>
      <dsp:spPr>
        <a:xfrm>
          <a:off x="5847399" y="2893722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Цепочка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2893722"/>
        <a:ext cx="2626908" cy="820909"/>
      </dsp:txXfrm>
    </dsp:sp>
    <dsp:sp modelId="{3FA12133-E871-4BED-A0D5-83D5B09A907F}">
      <dsp:nvSpPr>
        <dsp:cNvPr id="0" name=""/>
        <dsp:cNvSpPr/>
      </dsp:nvSpPr>
      <dsp:spPr>
        <a:xfrm>
          <a:off x="5737944" y="2775146"/>
          <a:ext cx="574636" cy="861954"/>
        </a:xfrm>
        <a:prstGeom prst="rect">
          <a:avLst/>
        </a:prstGeom>
        <a:solidFill>
          <a:schemeClr val="accent1">
            <a:tint val="50000"/>
            <a:hueOff val="48224"/>
            <a:satOff val="-1853"/>
            <a:lumOff val="65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64FAB-4832-4548-845A-90F9D9BAD714}">
      <dsp:nvSpPr>
        <dsp:cNvPr id="0" name=""/>
        <dsp:cNvSpPr/>
      </dsp:nvSpPr>
      <dsp:spPr>
        <a:xfrm>
          <a:off x="8715375" y="2893722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Сводная таблица 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2893722"/>
        <a:ext cx="2626908" cy="820909"/>
      </dsp:txXfrm>
    </dsp:sp>
    <dsp:sp modelId="{3504CE58-34D9-4F98-AFAF-BD1C6870B5C8}">
      <dsp:nvSpPr>
        <dsp:cNvPr id="0" name=""/>
        <dsp:cNvSpPr/>
      </dsp:nvSpPr>
      <dsp:spPr>
        <a:xfrm>
          <a:off x="8605920" y="2775146"/>
          <a:ext cx="574636" cy="861954"/>
        </a:xfrm>
        <a:prstGeom prst="rect">
          <a:avLst/>
        </a:prstGeom>
        <a:solidFill>
          <a:schemeClr val="accent1">
            <a:tint val="50000"/>
            <a:hueOff val="53047"/>
            <a:satOff val="-2039"/>
            <a:lumOff val="71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318DD-1A08-412D-990B-75841C32AF46}">
      <dsp:nvSpPr>
        <dsp:cNvPr id="0" name=""/>
        <dsp:cNvSpPr/>
      </dsp:nvSpPr>
      <dsp:spPr>
        <a:xfrm>
          <a:off x="111446" y="39271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Сюжетная таблица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446" y="3927155"/>
        <a:ext cx="2626908" cy="820909"/>
      </dsp:txXfrm>
    </dsp:sp>
    <dsp:sp modelId="{C44F2B2B-0743-4EE6-88C4-737CD9D34656}">
      <dsp:nvSpPr>
        <dsp:cNvPr id="0" name=""/>
        <dsp:cNvSpPr/>
      </dsp:nvSpPr>
      <dsp:spPr>
        <a:xfrm>
          <a:off x="1991" y="3808580"/>
          <a:ext cx="574636" cy="861954"/>
        </a:xfrm>
        <a:prstGeom prst="rect">
          <a:avLst/>
        </a:prstGeom>
        <a:solidFill>
          <a:schemeClr val="accent1">
            <a:tint val="50000"/>
            <a:hueOff val="57869"/>
            <a:satOff val="-2224"/>
            <a:lumOff val="781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46C83-B51C-4368-BE22-0A4FF75BA188}">
      <dsp:nvSpPr>
        <dsp:cNvPr id="0" name=""/>
        <dsp:cNvSpPr/>
      </dsp:nvSpPr>
      <dsp:spPr>
        <a:xfrm>
          <a:off x="2979422" y="39271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Таблица для перекрестной дискуссии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9422" y="3927155"/>
        <a:ext cx="2626908" cy="820909"/>
      </dsp:txXfrm>
    </dsp:sp>
    <dsp:sp modelId="{88FF44DF-8043-440B-9542-E18F9FA8CC70}">
      <dsp:nvSpPr>
        <dsp:cNvPr id="0" name=""/>
        <dsp:cNvSpPr/>
      </dsp:nvSpPr>
      <dsp:spPr>
        <a:xfrm>
          <a:off x="2869968" y="3808580"/>
          <a:ext cx="574636" cy="861954"/>
        </a:xfrm>
        <a:prstGeom prst="rect">
          <a:avLst/>
        </a:prstGeom>
        <a:solidFill>
          <a:schemeClr val="accent1">
            <a:tint val="50000"/>
            <a:hueOff val="62692"/>
            <a:satOff val="-2409"/>
            <a:lumOff val="84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659C2D-D506-48C5-A832-D6F7BDADC5CB}">
      <dsp:nvSpPr>
        <dsp:cNvPr id="0" name=""/>
        <dsp:cNvSpPr/>
      </dsp:nvSpPr>
      <dsp:spPr>
        <a:xfrm>
          <a:off x="5847399" y="39271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ПМИ (Плюс – Минус – Интересно)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7399" y="3927155"/>
        <a:ext cx="2626908" cy="820909"/>
      </dsp:txXfrm>
    </dsp:sp>
    <dsp:sp modelId="{C360297B-6595-4D19-9AD3-46CE45C18503}">
      <dsp:nvSpPr>
        <dsp:cNvPr id="0" name=""/>
        <dsp:cNvSpPr/>
      </dsp:nvSpPr>
      <dsp:spPr>
        <a:xfrm>
          <a:off x="5737944" y="3808580"/>
          <a:ext cx="574636" cy="861954"/>
        </a:xfrm>
        <a:prstGeom prst="rect">
          <a:avLst/>
        </a:prstGeom>
        <a:solidFill>
          <a:schemeClr val="accent1">
            <a:tint val="50000"/>
            <a:hueOff val="67514"/>
            <a:satOff val="-2595"/>
            <a:lumOff val="91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34F093-A79C-4761-B730-833C2C29828F}">
      <dsp:nvSpPr>
        <dsp:cNvPr id="0" name=""/>
        <dsp:cNvSpPr/>
      </dsp:nvSpPr>
      <dsp:spPr>
        <a:xfrm>
          <a:off x="8715375" y="3927155"/>
          <a:ext cx="2626908" cy="82090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602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Таблица «Синтез»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15375" y="3927155"/>
        <a:ext cx="2626908" cy="820909"/>
      </dsp:txXfrm>
    </dsp:sp>
    <dsp:sp modelId="{8729BF7F-7184-4061-8F42-5BD193E807B2}">
      <dsp:nvSpPr>
        <dsp:cNvPr id="0" name=""/>
        <dsp:cNvSpPr/>
      </dsp:nvSpPr>
      <dsp:spPr>
        <a:xfrm>
          <a:off x="8605920" y="3808580"/>
          <a:ext cx="574636" cy="861954"/>
        </a:xfrm>
        <a:prstGeom prst="rect">
          <a:avLst/>
        </a:prstGeom>
        <a:solidFill>
          <a:schemeClr val="accent1">
            <a:tint val="50000"/>
            <a:hueOff val="72337"/>
            <a:satOff val="-2780"/>
            <a:lumOff val="97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ABEDF-5490-4501-889D-5A30E25BC699}">
      <dsp:nvSpPr>
        <dsp:cNvPr id="0" name=""/>
        <dsp:cNvSpPr/>
      </dsp:nvSpPr>
      <dsp:spPr>
        <a:xfrm>
          <a:off x="109670" y="200567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Щадящий опрос</a:t>
          </a:r>
          <a:endParaRPr lang="ru-RU" sz="1800" b="1" i="0" u="none" kern="1200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670" y="200567"/>
        <a:ext cx="2503740" cy="782418"/>
      </dsp:txXfrm>
    </dsp:sp>
    <dsp:sp modelId="{BD2E078A-C655-4C6F-A308-B56CCD86C272}">
      <dsp:nvSpPr>
        <dsp:cNvPr id="0" name=""/>
        <dsp:cNvSpPr/>
      </dsp:nvSpPr>
      <dsp:spPr>
        <a:xfrm>
          <a:off x="5347" y="87551"/>
          <a:ext cx="547693" cy="82153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A2838-1297-49C0-9BEA-622D633D5C25}">
      <dsp:nvSpPr>
        <dsp:cNvPr id="0" name=""/>
        <dsp:cNvSpPr/>
      </dsp:nvSpPr>
      <dsp:spPr>
        <a:xfrm>
          <a:off x="2815520" y="200567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Деловые игры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15520" y="200567"/>
        <a:ext cx="2503740" cy="782418"/>
      </dsp:txXfrm>
    </dsp:sp>
    <dsp:sp modelId="{15626094-F490-42BD-BA26-50CF1093CFA5}">
      <dsp:nvSpPr>
        <dsp:cNvPr id="0" name=""/>
        <dsp:cNvSpPr/>
      </dsp:nvSpPr>
      <dsp:spPr>
        <a:xfrm>
          <a:off x="2711197" y="87551"/>
          <a:ext cx="547693" cy="821539"/>
        </a:xfrm>
        <a:prstGeom prst="rect">
          <a:avLst/>
        </a:prstGeom>
        <a:solidFill>
          <a:schemeClr val="accent1">
            <a:tint val="50000"/>
            <a:hueOff val="5167"/>
            <a:satOff val="-199"/>
            <a:lumOff val="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0D401-D541-43AD-B5F0-8B0282B5BCCB}">
      <dsp:nvSpPr>
        <dsp:cNvPr id="0" name=""/>
        <dsp:cNvSpPr/>
      </dsp:nvSpPr>
      <dsp:spPr>
        <a:xfrm>
          <a:off x="5521369" y="200567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Шесть шляп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1369" y="200567"/>
        <a:ext cx="2503740" cy="782418"/>
      </dsp:txXfrm>
    </dsp:sp>
    <dsp:sp modelId="{EE70EECC-2D01-40CA-A5FD-E965EEC1A6A2}">
      <dsp:nvSpPr>
        <dsp:cNvPr id="0" name=""/>
        <dsp:cNvSpPr/>
      </dsp:nvSpPr>
      <dsp:spPr>
        <a:xfrm>
          <a:off x="5417047" y="87551"/>
          <a:ext cx="547693" cy="821539"/>
        </a:xfrm>
        <a:prstGeom prst="rect">
          <a:avLst/>
        </a:prstGeom>
        <a:solidFill>
          <a:schemeClr val="accent1">
            <a:tint val="50000"/>
            <a:hueOff val="10334"/>
            <a:satOff val="-397"/>
            <a:lumOff val="13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2DB8E-B42A-4C34-96FB-55E6ACD7A6B8}">
      <dsp:nvSpPr>
        <dsp:cNvPr id="0" name=""/>
        <dsp:cNvSpPr/>
      </dsp:nvSpPr>
      <dsp:spPr>
        <a:xfrm>
          <a:off x="8227219" y="200567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Верю-не верю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27219" y="200567"/>
        <a:ext cx="2503740" cy="782418"/>
      </dsp:txXfrm>
    </dsp:sp>
    <dsp:sp modelId="{4FE2BDC7-B303-425D-B57F-4CFE38AC2413}">
      <dsp:nvSpPr>
        <dsp:cNvPr id="0" name=""/>
        <dsp:cNvSpPr/>
      </dsp:nvSpPr>
      <dsp:spPr>
        <a:xfrm>
          <a:off x="8122897" y="87551"/>
          <a:ext cx="547693" cy="821539"/>
        </a:xfrm>
        <a:prstGeom prst="rect">
          <a:avLst/>
        </a:prstGeom>
        <a:solidFill>
          <a:schemeClr val="accent1">
            <a:tint val="50000"/>
            <a:hueOff val="15501"/>
            <a:satOff val="-596"/>
            <a:lumOff val="20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665EE-C575-4127-90F4-A8A5FC587297}">
      <dsp:nvSpPr>
        <dsp:cNvPr id="0" name=""/>
        <dsp:cNvSpPr/>
      </dsp:nvSpPr>
      <dsp:spPr>
        <a:xfrm>
          <a:off x="109670" y="1185546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"Да-нет"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670" y="1185546"/>
        <a:ext cx="2503740" cy="782418"/>
      </dsp:txXfrm>
    </dsp:sp>
    <dsp:sp modelId="{764E64C5-39AB-43B0-AF33-68F1BCA34BF5}">
      <dsp:nvSpPr>
        <dsp:cNvPr id="0" name=""/>
        <dsp:cNvSpPr/>
      </dsp:nvSpPr>
      <dsp:spPr>
        <a:xfrm>
          <a:off x="5347" y="1072530"/>
          <a:ext cx="547693" cy="821539"/>
        </a:xfrm>
        <a:prstGeom prst="rect">
          <a:avLst/>
        </a:prstGeom>
        <a:solidFill>
          <a:schemeClr val="accent1">
            <a:tint val="50000"/>
            <a:hueOff val="20668"/>
            <a:satOff val="-794"/>
            <a:lumOff val="27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B5847A-6C02-4E81-A2A1-E0DC01EE142F}">
      <dsp:nvSpPr>
        <dsp:cNvPr id="0" name=""/>
        <dsp:cNvSpPr/>
      </dsp:nvSpPr>
      <dsp:spPr>
        <a:xfrm>
          <a:off x="2815520" y="1185546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Прием "Реставратор"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15520" y="1185546"/>
        <a:ext cx="2503740" cy="782418"/>
      </dsp:txXfrm>
    </dsp:sp>
    <dsp:sp modelId="{BD965E43-3CFC-41A9-9FCB-FA2E4920E476}">
      <dsp:nvSpPr>
        <dsp:cNvPr id="0" name=""/>
        <dsp:cNvSpPr/>
      </dsp:nvSpPr>
      <dsp:spPr>
        <a:xfrm>
          <a:off x="2711197" y="1072530"/>
          <a:ext cx="547693" cy="821539"/>
        </a:xfrm>
        <a:prstGeom prst="rect">
          <a:avLst/>
        </a:prstGeom>
        <a:solidFill>
          <a:schemeClr val="accent1">
            <a:tint val="50000"/>
            <a:hueOff val="25835"/>
            <a:satOff val="-993"/>
            <a:lumOff val="348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6A435F-DDD0-404E-87BB-5C709E3409D5}">
      <dsp:nvSpPr>
        <dsp:cNvPr id="0" name=""/>
        <dsp:cNvSpPr/>
      </dsp:nvSpPr>
      <dsp:spPr>
        <a:xfrm>
          <a:off x="5521369" y="1185546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Найди соответствие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1369" y="1185546"/>
        <a:ext cx="2503740" cy="782418"/>
      </dsp:txXfrm>
    </dsp:sp>
    <dsp:sp modelId="{6E35AE80-CEA7-46A4-BC80-4F0779A9E2B3}">
      <dsp:nvSpPr>
        <dsp:cNvPr id="0" name=""/>
        <dsp:cNvSpPr/>
      </dsp:nvSpPr>
      <dsp:spPr>
        <a:xfrm>
          <a:off x="5417047" y="1072530"/>
          <a:ext cx="547693" cy="821539"/>
        </a:xfrm>
        <a:prstGeom prst="rect">
          <a:avLst/>
        </a:prstGeom>
        <a:solidFill>
          <a:schemeClr val="accent1">
            <a:tint val="50000"/>
            <a:hueOff val="31001"/>
            <a:satOff val="-1191"/>
            <a:lumOff val="41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299EBF-62B3-440B-B7EE-2326666C869A}">
      <dsp:nvSpPr>
        <dsp:cNvPr id="0" name=""/>
        <dsp:cNvSpPr/>
      </dsp:nvSpPr>
      <dsp:spPr>
        <a:xfrm>
          <a:off x="8227219" y="1185546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Творческие тесты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27219" y="1185546"/>
        <a:ext cx="2503740" cy="782418"/>
      </dsp:txXfrm>
    </dsp:sp>
    <dsp:sp modelId="{41191639-90D8-4E4A-81D5-268CB0E56F51}">
      <dsp:nvSpPr>
        <dsp:cNvPr id="0" name=""/>
        <dsp:cNvSpPr/>
      </dsp:nvSpPr>
      <dsp:spPr>
        <a:xfrm>
          <a:off x="8122897" y="1072530"/>
          <a:ext cx="547693" cy="821539"/>
        </a:xfrm>
        <a:prstGeom prst="rect">
          <a:avLst/>
        </a:prstGeom>
        <a:solidFill>
          <a:schemeClr val="accent1">
            <a:tint val="50000"/>
            <a:hueOff val="36168"/>
            <a:satOff val="-1390"/>
            <a:lumOff val="48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D1C9AA-8F9D-4CDB-8538-0DDF10D93A0A}">
      <dsp:nvSpPr>
        <dsp:cNvPr id="0" name=""/>
        <dsp:cNvSpPr/>
      </dsp:nvSpPr>
      <dsp:spPr>
        <a:xfrm>
          <a:off x="109670" y="2170524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Тест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670" y="2170524"/>
        <a:ext cx="2503740" cy="782418"/>
      </dsp:txXfrm>
    </dsp:sp>
    <dsp:sp modelId="{B2906524-6BC9-45D0-9647-905B05271C36}">
      <dsp:nvSpPr>
        <dsp:cNvPr id="0" name=""/>
        <dsp:cNvSpPr/>
      </dsp:nvSpPr>
      <dsp:spPr>
        <a:xfrm>
          <a:off x="5347" y="2057508"/>
          <a:ext cx="547693" cy="821539"/>
        </a:xfrm>
        <a:prstGeom prst="rect">
          <a:avLst/>
        </a:prstGeom>
        <a:solidFill>
          <a:schemeClr val="accent1">
            <a:tint val="50000"/>
            <a:hueOff val="41335"/>
            <a:satOff val="-1589"/>
            <a:lumOff val="55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2BCD2-F628-4974-90D6-85B07D23507F}">
      <dsp:nvSpPr>
        <dsp:cNvPr id="0" name=""/>
        <dsp:cNvSpPr/>
      </dsp:nvSpPr>
      <dsp:spPr>
        <a:xfrm>
          <a:off x="2815520" y="2170524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Компьютерные тесты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15520" y="2170524"/>
        <a:ext cx="2503740" cy="782418"/>
      </dsp:txXfrm>
    </dsp:sp>
    <dsp:sp modelId="{52C12BA9-8F30-40AE-B6FA-F790F05C059A}">
      <dsp:nvSpPr>
        <dsp:cNvPr id="0" name=""/>
        <dsp:cNvSpPr/>
      </dsp:nvSpPr>
      <dsp:spPr>
        <a:xfrm>
          <a:off x="2711197" y="2057508"/>
          <a:ext cx="547693" cy="821539"/>
        </a:xfrm>
        <a:prstGeom prst="rect">
          <a:avLst/>
        </a:prstGeom>
        <a:solidFill>
          <a:schemeClr val="accent1">
            <a:tint val="50000"/>
            <a:hueOff val="46502"/>
            <a:satOff val="-1787"/>
            <a:lumOff val="62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F6549-A386-478F-B70F-B5B1578C8B26}">
      <dsp:nvSpPr>
        <dsp:cNvPr id="0" name=""/>
        <dsp:cNvSpPr/>
      </dsp:nvSpPr>
      <dsp:spPr>
        <a:xfrm>
          <a:off x="5521369" y="2170524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Мини-проекты или мини-исследования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1369" y="2170524"/>
        <a:ext cx="2503740" cy="782418"/>
      </dsp:txXfrm>
    </dsp:sp>
    <dsp:sp modelId="{CEBD3337-BD34-46A4-9AE6-6BE62BC50241}">
      <dsp:nvSpPr>
        <dsp:cNvPr id="0" name=""/>
        <dsp:cNvSpPr/>
      </dsp:nvSpPr>
      <dsp:spPr>
        <a:xfrm>
          <a:off x="5417047" y="2057508"/>
          <a:ext cx="547693" cy="821539"/>
        </a:xfrm>
        <a:prstGeom prst="rect">
          <a:avLst/>
        </a:prstGeom>
        <a:solidFill>
          <a:schemeClr val="accent1">
            <a:tint val="50000"/>
            <a:hueOff val="51669"/>
            <a:satOff val="-1986"/>
            <a:lumOff val="69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2EB2A9-53EF-4D45-9B06-EAB238E9C96C}">
      <dsp:nvSpPr>
        <dsp:cNvPr id="0" name=""/>
        <dsp:cNvSpPr/>
      </dsp:nvSpPr>
      <dsp:spPr>
        <a:xfrm>
          <a:off x="8227219" y="2170524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Диктанты (цифровой, буквенный)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27219" y="2170524"/>
        <a:ext cx="2503740" cy="782418"/>
      </dsp:txXfrm>
    </dsp:sp>
    <dsp:sp modelId="{0C0643BB-98D6-4DE0-A14E-7524234CD14E}">
      <dsp:nvSpPr>
        <dsp:cNvPr id="0" name=""/>
        <dsp:cNvSpPr/>
      </dsp:nvSpPr>
      <dsp:spPr>
        <a:xfrm>
          <a:off x="8122897" y="2057508"/>
          <a:ext cx="547693" cy="821539"/>
        </a:xfrm>
        <a:prstGeom prst="rect">
          <a:avLst/>
        </a:prstGeom>
        <a:solidFill>
          <a:schemeClr val="accent1">
            <a:tint val="50000"/>
            <a:hueOff val="56836"/>
            <a:satOff val="-2184"/>
            <a:lumOff val="76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EE259-4115-4195-A631-66C66AAB58DA}">
      <dsp:nvSpPr>
        <dsp:cNvPr id="0" name=""/>
        <dsp:cNvSpPr/>
      </dsp:nvSpPr>
      <dsp:spPr>
        <a:xfrm>
          <a:off x="1462595" y="3155503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Блиц-контрольные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62595" y="3155503"/>
        <a:ext cx="2503740" cy="782418"/>
      </dsp:txXfrm>
    </dsp:sp>
    <dsp:sp modelId="{638AFA94-D957-4B6D-A8DC-AC3E173BBC01}">
      <dsp:nvSpPr>
        <dsp:cNvPr id="0" name=""/>
        <dsp:cNvSpPr/>
      </dsp:nvSpPr>
      <dsp:spPr>
        <a:xfrm>
          <a:off x="1358272" y="3042487"/>
          <a:ext cx="547693" cy="821539"/>
        </a:xfrm>
        <a:prstGeom prst="rect">
          <a:avLst/>
        </a:prstGeom>
        <a:solidFill>
          <a:schemeClr val="accent1">
            <a:tint val="50000"/>
            <a:hueOff val="62003"/>
            <a:satOff val="-2383"/>
            <a:lumOff val="837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BA990A-67CB-488E-A3C6-8C0696E96067}">
      <dsp:nvSpPr>
        <dsp:cNvPr id="0" name=""/>
        <dsp:cNvSpPr/>
      </dsp:nvSpPr>
      <dsp:spPr>
        <a:xfrm>
          <a:off x="4168444" y="3155503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алгоритма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8444" y="3155503"/>
        <a:ext cx="2503740" cy="782418"/>
      </dsp:txXfrm>
    </dsp:sp>
    <dsp:sp modelId="{F7631CAF-E271-45D4-A94A-3605943BF3D8}">
      <dsp:nvSpPr>
        <dsp:cNvPr id="0" name=""/>
        <dsp:cNvSpPr/>
      </dsp:nvSpPr>
      <dsp:spPr>
        <a:xfrm>
          <a:off x="4064122" y="3042487"/>
          <a:ext cx="547693" cy="821539"/>
        </a:xfrm>
        <a:prstGeom prst="rect">
          <a:avLst/>
        </a:prstGeom>
        <a:solidFill>
          <a:schemeClr val="accent1">
            <a:tint val="50000"/>
            <a:hueOff val="67170"/>
            <a:satOff val="-2581"/>
            <a:lumOff val="90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17DAA-180F-4003-B70E-170F117788AE}">
      <dsp:nvSpPr>
        <dsp:cNvPr id="0" name=""/>
        <dsp:cNvSpPr/>
      </dsp:nvSpPr>
      <dsp:spPr>
        <a:xfrm>
          <a:off x="6874294" y="3155503"/>
          <a:ext cx="2503740" cy="78241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9958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«Шаг за шагом»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74294" y="3155503"/>
        <a:ext cx="2503740" cy="782418"/>
      </dsp:txXfrm>
    </dsp:sp>
    <dsp:sp modelId="{480D0E87-6BD6-4F39-A480-536626112C53}">
      <dsp:nvSpPr>
        <dsp:cNvPr id="0" name=""/>
        <dsp:cNvSpPr/>
      </dsp:nvSpPr>
      <dsp:spPr>
        <a:xfrm>
          <a:off x="6769972" y="3042487"/>
          <a:ext cx="547693" cy="821539"/>
        </a:xfrm>
        <a:prstGeom prst="rect">
          <a:avLst/>
        </a:prstGeom>
        <a:solidFill>
          <a:schemeClr val="accent1">
            <a:tint val="50000"/>
            <a:hueOff val="72337"/>
            <a:satOff val="-2780"/>
            <a:lumOff val="97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ABEDF-5490-4501-889D-5A30E25BC699}">
      <dsp:nvSpPr>
        <dsp:cNvPr id="0" name=""/>
        <dsp:cNvSpPr/>
      </dsp:nvSpPr>
      <dsp:spPr>
        <a:xfrm>
          <a:off x="108690" y="186206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Щадящий опрос</a:t>
          </a:r>
          <a:endParaRPr lang="ru-RU" sz="1800" b="1" i="0" u="none" kern="1200" dirty="0" smtClean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690" y="186206"/>
        <a:ext cx="2577726" cy="805539"/>
      </dsp:txXfrm>
    </dsp:sp>
    <dsp:sp modelId="{BD2E078A-C655-4C6F-A308-B56CCD86C272}">
      <dsp:nvSpPr>
        <dsp:cNvPr id="0" name=""/>
        <dsp:cNvSpPr/>
      </dsp:nvSpPr>
      <dsp:spPr>
        <a:xfrm>
          <a:off x="1284" y="69850"/>
          <a:ext cx="563877" cy="845816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17DAA-180F-4003-B70E-170F117788AE}">
      <dsp:nvSpPr>
        <dsp:cNvPr id="0" name=""/>
        <dsp:cNvSpPr/>
      </dsp:nvSpPr>
      <dsp:spPr>
        <a:xfrm>
          <a:off x="2893612" y="186206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по пометкам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93612" y="186206"/>
        <a:ext cx="2577726" cy="805539"/>
      </dsp:txXfrm>
    </dsp:sp>
    <dsp:sp modelId="{480D0E87-6BD6-4F39-A480-536626112C53}">
      <dsp:nvSpPr>
        <dsp:cNvPr id="0" name=""/>
        <dsp:cNvSpPr/>
      </dsp:nvSpPr>
      <dsp:spPr>
        <a:xfrm>
          <a:off x="2786207" y="69850"/>
          <a:ext cx="563877" cy="845816"/>
        </a:xfrm>
        <a:prstGeom prst="rect">
          <a:avLst/>
        </a:prstGeom>
        <a:solidFill>
          <a:schemeClr val="accent1">
            <a:tint val="50000"/>
            <a:hueOff val="5564"/>
            <a:satOff val="-214"/>
            <a:lumOff val="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1402C-FDE2-4E55-973C-43B42249DDA1}">
      <dsp:nvSpPr>
        <dsp:cNvPr id="0" name=""/>
        <dsp:cNvSpPr/>
      </dsp:nvSpPr>
      <dsp:spPr>
        <a:xfrm>
          <a:off x="5678535" y="186206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Беседа </a:t>
          </a:r>
          <a:r>
            <a:rPr lang="ru-RU" sz="1800" b="1" kern="1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вопросам</a:t>
          </a:r>
        </a:p>
      </dsp:txBody>
      <dsp:txXfrm>
        <a:off x="5678535" y="186206"/>
        <a:ext cx="2577726" cy="805539"/>
      </dsp:txXfrm>
    </dsp:sp>
    <dsp:sp modelId="{CE02CF83-096E-4F59-BFDD-D2957D03EBFB}">
      <dsp:nvSpPr>
        <dsp:cNvPr id="0" name=""/>
        <dsp:cNvSpPr/>
      </dsp:nvSpPr>
      <dsp:spPr>
        <a:xfrm>
          <a:off x="5571129" y="69850"/>
          <a:ext cx="563877" cy="845816"/>
        </a:xfrm>
        <a:prstGeom prst="rect">
          <a:avLst/>
        </a:prstGeom>
        <a:solidFill>
          <a:schemeClr val="accent1">
            <a:tint val="50000"/>
            <a:hueOff val="11129"/>
            <a:satOff val="-428"/>
            <a:lumOff val="15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C4DA08-0C2F-4A1A-A2D8-B4C5FCC424ED}">
      <dsp:nvSpPr>
        <dsp:cNvPr id="0" name=""/>
        <dsp:cNvSpPr/>
      </dsp:nvSpPr>
      <dsp:spPr>
        <a:xfrm>
          <a:off x="8463457" y="186206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Резюме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63457" y="186206"/>
        <a:ext cx="2577726" cy="805539"/>
      </dsp:txXfrm>
    </dsp:sp>
    <dsp:sp modelId="{67113CA0-5DAA-46A5-9591-8D1A3A58C8B8}">
      <dsp:nvSpPr>
        <dsp:cNvPr id="0" name=""/>
        <dsp:cNvSpPr/>
      </dsp:nvSpPr>
      <dsp:spPr>
        <a:xfrm>
          <a:off x="8356052" y="69850"/>
          <a:ext cx="563877" cy="845816"/>
        </a:xfrm>
        <a:prstGeom prst="rect">
          <a:avLst/>
        </a:prstGeom>
        <a:solidFill>
          <a:schemeClr val="accent1">
            <a:tint val="50000"/>
            <a:hueOff val="16693"/>
            <a:satOff val="-642"/>
            <a:lumOff val="22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92407-B462-485B-B602-C3CAF563536D}">
      <dsp:nvSpPr>
        <dsp:cNvPr id="0" name=""/>
        <dsp:cNvSpPr/>
      </dsp:nvSpPr>
      <dsp:spPr>
        <a:xfrm>
          <a:off x="108690" y="1200291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Эссе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690" y="1200291"/>
        <a:ext cx="2577726" cy="805539"/>
      </dsp:txXfrm>
    </dsp:sp>
    <dsp:sp modelId="{8DF60657-4B04-43D5-B0A9-C26E2F5097F3}">
      <dsp:nvSpPr>
        <dsp:cNvPr id="0" name=""/>
        <dsp:cNvSpPr/>
      </dsp:nvSpPr>
      <dsp:spPr>
        <a:xfrm>
          <a:off x="1284" y="1083935"/>
          <a:ext cx="563877" cy="845816"/>
        </a:xfrm>
        <a:prstGeom prst="rect">
          <a:avLst/>
        </a:prstGeom>
        <a:solidFill>
          <a:schemeClr val="accent1">
            <a:tint val="50000"/>
            <a:hueOff val="22257"/>
            <a:satOff val="-855"/>
            <a:lumOff val="30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B88BD9-F0F3-443D-B720-98DABD932800}">
      <dsp:nvSpPr>
        <dsp:cNvPr id="0" name=""/>
        <dsp:cNvSpPr/>
      </dsp:nvSpPr>
      <dsp:spPr>
        <a:xfrm>
          <a:off x="2893612" y="1200291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Синквейн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93612" y="1200291"/>
        <a:ext cx="2577726" cy="805539"/>
      </dsp:txXfrm>
    </dsp:sp>
    <dsp:sp modelId="{A3066677-B782-4549-8BA7-0EBE5C5EF331}">
      <dsp:nvSpPr>
        <dsp:cNvPr id="0" name=""/>
        <dsp:cNvSpPr/>
      </dsp:nvSpPr>
      <dsp:spPr>
        <a:xfrm>
          <a:off x="2786207" y="1083935"/>
          <a:ext cx="563877" cy="845816"/>
        </a:xfrm>
        <a:prstGeom prst="rect">
          <a:avLst/>
        </a:prstGeom>
        <a:solidFill>
          <a:schemeClr val="accent1">
            <a:tint val="50000"/>
            <a:hueOff val="27822"/>
            <a:satOff val="-1069"/>
            <a:lumOff val="37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DECC6-7E61-4246-8598-BDA46DB8C0C4}">
      <dsp:nvSpPr>
        <dsp:cNvPr id="0" name=""/>
        <dsp:cNvSpPr/>
      </dsp:nvSpPr>
      <dsp:spPr>
        <a:xfrm>
          <a:off x="5678535" y="1200291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Телеграмма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78535" y="1200291"/>
        <a:ext cx="2577726" cy="805539"/>
      </dsp:txXfrm>
    </dsp:sp>
    <dsp:sp modelId="{1A29AAB6-103E-4CEE-8F68-9A7601ED9ED6}">
      <dsp:nvSpPr>
        <dsp:cNvPr id="0" name=""/>
        <dsp:cNvSpPr/>
      </dsp:nvSpPr>
      <dsp:spPr>
        <a:xfrm>
          <a:off x="5571129" y="1083935"/>
          <a:ext cx="563877" cy="845816"/>
        </a:xfrm>
        <a:prstGeom prst="rect">
          <a:avLst/>
        </a:prstGeom>
        <a:solidFill>
          <a:schemeClr val="accent1">
            <a:tint val="50000"/>
            <a:hueOff val="33386"/>
            <a:satOff val="-1283"/>
            <a:lumOff val="45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74AB8E-E5A7-42A1-94AA-2BFCEF473BF1}">
      <dsp:nvSpPr>
        <dsp:cNvPr id="0" name=""/>
        <dsp:cNvSpPr/>
      </dsp:nvSpPr>
      <dsp:spPr>
        <a:xfrm>
          <a:off x="8463457" y="1200291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Благодарность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63457" y="1200291"/>
        <a:ext cx="2577726" cy="805539"/>
      </dsp:txXfrm>
    </dsp:sp>
    <dsp:sp modelId="{980368A7-BCB0-47E1-B6F9-877769D72990}">
      <dsp:nvSpPr>
        <dsp:cNvPr id="0" name=""/>
        <dsp:cNvSpPr/>
      </dsp:nvSpPr>
      <dsp:spPr>
        <a:xfrm>
          <a:off x="8356052" y="1083935"/>
          <a:ext cx="563877" cy="845816"/>
        </a:xfrm>
        <a:prstGeom prst="rect">
          <a:avLst/>
        </a:prstGeom>
        <a:solidFill>
          <a:schemeClr val="accent1">
            <a:tint val="50000"/>
            <a:hueOff val="38951"/>
            <a:satOff val="-1497"/>
            <a:lumOff val="52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CEF616-08A5-40A9-BDF0-44C554033946}">
      <dsp:nvSpPr>
        <dsp:cNvPr id="0" name=""/>
        <dsp:cNvSpPr/>
      </dsp:nvSpPr>
      <dsp:spPr>
        <a:xfrm>
          <a:off x="108690" y="2214375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Свободный микрофон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690" y="2214375"/>
        <a:ext cx="2577726" cy="805539"/>
      </dsp:txXfrm>
    </dsp:sp>
    <dsp:sp modelId="{F79FDB52-FA9F-4F41-8DE8-329D46A63FFC}">
      <dsp:nvSpPr>
        <dsp:cNvPr id="0" name=""/>
        <dsp:cNvSpPr/>
      </dsp:nvSpPr>
      <dsp:spPr>
        <a:xfrm>
          <a:off x="1284" y="2098020"/>
          <a:ext cx="563877" cy="845816"/>
        </a:xfrm>
        <a:prstGeom prst="rect">
          <a:avLst/>
        </a:prstGeom>
        <a:solidFill>
          <a:schemeClr val="accent1">
            <a:tint val="50000"/>
            <a:hueOff val="44515"/>
            <a:satOff val="-1711"/>
            <a:lumOff val="60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0914F4-49A9-4EE9-BC3B-BF370278BB97}">
      <dsp:nvSpPr>
        <dsp:cNvPr id="0" name=""/>
        <dsp:cNvSpPr/>
      </dsp:nvSpPr>
      <dsp:spPr>
        <a:xfrm>
          <a:off x="2893612" y="2214375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Дерево настроение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93612" y="2214375"/>
        <a:ext cx="2577726" cy="805539"/>
      </dsp:txXfrm>
    </dsp:sp>
    <dsp:sp modelId="{A2C6D0FB-4EB9-4AC1-BBD5-62A095D832B4}">
      <dsp:nvSpPr>
        <dsp:cNvPr id="0" name=""/>
        <dsp:cNvSpPr/>
      </dsp:nvSpPr>
      <dsp:spPr>
        <a:xfrm>
          <a:off x="2786207" y="2098020"/>
          <a:ext cx="563877" cy="845816"/>
        </a:xfrm>
        <a:prstGeom prst="rect">
          <a:avLst/>
        </a:prstGeom>
        <a:solidFill>
          <a:schemeClr val="accent1">
            <a:tint val="50000"/>
            <a:hueOff val="50079"/>
            <a:satOff val="-1925"/>
            <a:lumOff val="6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CC75EA-6FD9-4DEE-B8FE-DB17FBA7037F}">
      <dsp:nvSpPr>
        <dsp:cNvPr id="0" name=""/>
        <dsp:cNvSpPr/>
      </dsp:nvSpPr>
      <dsp:spPr>
        <a:xfrm>
          <a:off x="5678535" y="2214375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Лестница успеха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78535" y="2214375"/>
        <a:ext cx="2577726" cy="805539"/>
      </dsp:txXfrm>
    </dsp:sp>
    <dsp:sp modelId="{30CF60CE-EE22-484B-9087-F193846EB35D}">
      <dsp:nvSpPr>
        <dsp:cNvPr id="0" name=""/>
        <dsp:cNvSpPr/>
      </dsp:nvSpPr>
      <dsp:spPr>
        <a:xfrm>
          <a:off x="5571129" y="2098020"/>
          <a:ext cx="563877" cy="845816"/>
        </a:xfrm>
        <a:prstGeom prst="rect">
          <a:avLst/>
        </a:prstGeom>
        <a:solidFill>
          <a:schemeClr val="accent1">
            <a:tint val="50000"/>
            <a:hueOff val="55644"/>
            <a:satOff val="-2138"/>
            <a:lumOff val="7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012B8-CABA-4264-AD8F-17084D919B89}">
      <dsp:nvSpPr>
        <dsp:cNvPr id="0" name=""/>
        <dsp:cNvSpPr/>
      </dsp:nvSpPr>
      <dsp:spPr>
        <a:xfrm>
          <a:off x="8463457" y="2214375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Анкетирование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63457" y="2214375"/>
        <a:ext cx="2577726" cy="805539"/>
      </dsp:txXfrm>
    </dsp:sp>
    <dsp:sp modelId="{FE29645F-E2C0-4CA5-946B-1E01D87762BC}">
      <dsp:nvSpPr>
        <dsp:cNvPr id="0" name=""/>
        <dsp:cNvSpPr/>
      </dsp:nvSpPr>
      <dsp:spPr>
        <a:xfrm>
          <a:off x="8356052" y="2098020"/>
          <a:ext cx="563877" cy="845816"/>
        </a:xfrm>
        <a:prstGeom prst="rect">
          <a:avLst/>
        </a:prstGeom>
        <a:solidFill>
          <a:schemeClr val="accent1">
            <a:tint val="50000"/>
            <a:hueOff val="61208"/>
            <a:satOff val="-2352"/>
            <a:lumOff val="826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549AA-4F40-4CBB-93E6-8946C0CFCDF6}">
      <dsp:nvSpPr>
        <dsp:cNvPr id="0" name=""/>
        <dsp:cNvSpPr/>
      </dsp:nvSpPr>
      <dsp:spPr>
        <a:xfrm>
          <a:off x="2893612" y="3228460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Цветотехника</a:t>
          </a: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800" b="1" kern="1200" dirty="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93612" y="3228460"/>
        <a:ext cx="2577726" cy="805539"/>
      </dsp:txXfrm>
    </dsp:sp>
    <dsp:sp modelId="{321420A2-AA6A-46A7-93F5-B1EC82D95F7C}">
      <dsp:nvSpPr>
        <dsp:cNvPr id="0" name=""/>
        <dsp:cNvSpPr/>
      </dsp:nvSpPr>
      <dsp:spPr>
        <a:xfrm>
          <a:off x="2786207" y="3112104"/>
          <a:ext cx="563877" cy="845816"/>
        </a:xfrm>
        <a:prstGeom prst="rect">
          <a:avLst/>
        </a:prstGeom>
        <a:solidFill>
          <a:schemeClr val="accent1">
            <a:tint val="50000"/>
            <a:hueOff val="66772"/>
            <a:satOff val="-2566"/>
            <a:lumOff val="90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A14FF4-578C-4A33-BF12-BEE24DF20CF0}">
      <dsp:nvSpPr>
        <dsp:cNvPr id="0" name=""/>
        <dsp:cNvSpPr/>
      </dsp:nvSpPr>
      <dsp:spPr>
        <a:xfrm>
          <a:off x="5678535" y="3228460"/>
          <a:ext cx="2577726" cy="805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5619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800" b="1" kern="12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Ресурсный мешочек»</a:t>
          </a:r>
        </a:p>
      </dsp:txBody>
      <dsp:txXfrm>
        <a:off x="5678535" y="3228460"/>
        <a:ext cx="2577726" cy="805539"/>
      </dsp:txXfrm>
    </dsp:sp>
    <dsp:sp modelId="{E02D4362-7F9A-49F8-8D00-CFFC91E2C9A3}">
      <dsp:nvSpPr>
        <dsp:cNvPr id="0" name=""/>
        <dsp:cNvSpPr/>
      </dsp:nvSpPr>
      <dsp:spPr>
        <a:xfrm>
          <a:off x="5571129" y="3112104"/>
          <a:ext cx="563877" cy="845816"/>
        </a:xfrm>
        <a:prstGeom prst="rect">
          <a:avLst/>
        </a:prstGeom>
        <a:solidFill>
          <a:schemeClr val="accent1">
            <a:tint val="50000"/>
            <a:hueOff val="72337"/>
            <a:satOff val="-2780"/>
            <a:lumOff val="97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5279F6-8340-4D3D-AC97-B3E199C4D82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7B97B-7958-4EBE-8B65-FC8C74E9E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029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9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2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744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681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665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165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845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475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938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18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511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533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472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727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228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2410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63990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914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936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2807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9320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5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849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2428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2428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2901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3466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32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56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38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186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98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54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62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132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0D8E-FA17-4D7F-95A7-7CD5DE436A5C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9FE44-DBCD-411C-8F1D-8EF93720A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70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13611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5C19F-D309-4B7D-987F-98300EB57F5C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27.03.2025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B1E52-1F14-434D-AD81-D29C6385077C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63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8PrtU4kyne3ncBPu8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4705" y="-97323"/>
            <a:ext cx="8916569" cy="69822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74128" y="-127000"/>
            <a:ext cx="799737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Энрико</a:t>
            </a:r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Карузо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( 25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1873—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августа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1921) Неаполь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Королевство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Италия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итальянский оперный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певец, тенор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r="49238"/>
          <a:stretch/>
        </p:blipFill>
        <p:spPr>
          <a:xfrm>
            <a:off x="-174172" y="-263817"/>
            <a:ext cx="5530305" cy="7263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4. Enrico Caruso - Santa Luci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349" end="183168.27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3798" y="61541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2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268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566057"/>
            <a:ext cx="10058400" cy="530303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Если б не было дробей,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Трудно было б людям.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Позови к себе друзей, 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Торт делить мы будем!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Чтоб его нам разделить,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С дробями мы должны дружить,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Каждый может за версту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Видеть </a:t>
            </a:r>
            <a:r>
              <a:rPr lang="ru-RU" sz="4200" b="1" dirty="0">
                <a:latin typeface="Times New Roman" panose="02020603050405020304" pitchFamily="18" charset="0"/>
              </a:rPr>
              <a:t>дробную черту.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Над чертой – </a:t>
            </a:r>
            <a:r>
              <a:rPr lang="ru-RU" sz="4200" b="1" dirty="0">
                <a:latin typeface="Times New Roman" panose="02020603050405020304" pitchFamily="18" charset="0"/>
              </a:rPr>
              <a:t>числитель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Под чертою – </a:t>
            </a:r>
            <a:r>
              <a:rPr lang="ru-RU" sz="4200" b="1" dirty="0">
                <a:latin typeface="Times New Roman" panose="02020603050405020304" pitchFamily="18" charset="0"/>
              </a:rPr>
              <a:t>знаменатель.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Дробь такую, непременно,</a:t>
            </a:r>
          </a:p>
          <a:p>
            <a:pPr marL="0" indent="0">
              <a:buNone/>
            </a:pPr>
            <a:r>
              <a:rPr lang="ru-RU" sz="4200" dirty="0">
                <a:latin typeface="Times New Roman" panose="02020603050405020304" pitchFamily="18" charset="0"/>
              </a:rPr>
              <a:t>Надо звать </a:t>
            </a:r>
            <a:r>
              <a:rPr lang="ru-RU" sz="4200" b="1" dirty="0">
                <a:latin typeface="Times New Roman" panose="02020603050405020304" pitchFamily="18" charset="0"/>
              </a:rPr>
              <a:t>обыкновенной.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0757" t="7200" r="18545" b="10200"/>
          <a:stretch/>
        </p:blipFill>
        <p:spPr>
          <a:xfrm>
            <a:off x="7280365" y="1201782"/>
            <a:ext cx="3526973" cy="3596641"/>
          </a:xfrm>
          <a:prstGeom prst="rect">
            <a:avLst/>
          </a:prstGeom>
        </p:spPr>
      </p:pic>
      <p:pic>
        <p:nvPicPr>
          <p:cNvPr id="2" name="6d2c4520f612098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6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d2c4520f612098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7834" y="415199"/>
            <a:ext cx="487363" cy="487363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«Рэп»-</a:t>
            </a:r>
            <a:r>
              <a:rPr lang="ru-RU" sz="6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</a:t>
            </a:r>
            <a:endParaRPr lang="ru-RU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09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645" y="158889"/>
            <a:ext cx="7061795" cy="82145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Операционно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познавательный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10050677"/>
              </p:ext>
            </p:extLst>
          </p:nvPr>
        </p:nvGraphicFramePr>
        <p:xfrm>
          <a:off x="323849" y="851326"/>
          <a:ext cx="11344276" cy="545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645" y="158889"/>
            <a:ext cx="7061795" cy="82145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оценочный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60750189"/>
              </p:ext>
            </p:extLst>
          </p:nvPr>
        </p:nvGraphicFramePr>
        <p:xfrm>
          <a:off x="931817" y="1443510"/>
          <a:ext cx="10736308" cy="4025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3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645" y="158889"/>
            <a:ext cx="7061795" cy="82145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 урока, рефлексия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57269636"/>
              </p:ext>
            </p:extLst>
          </p:nvPr>
        </p:nvGraphicFramePr>
        <p:xfrm>
          <a:off x="740228" y="1243212"/>
          <a:ext cx="11042469" cy="41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9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288612" y="6189116"/>
            <a:ext cx="2633221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https://forms.gle/8PrtU4kyne3ncBPu8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8638353"/>
              </p:ext>
            </p:extLst>
          </p:nvPr>
        </p:nvGraphicFramePr>
        <p:xfrm>
          <a:off x="3823062" y="1175144"/>
          <a:ext cx="4441372" cy="4441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PDF" r:id="rId4" imgW="0" imgH="0" progId="FoxitReader.Document">
                  <p:embed/>
                </p:oleObj>
              </mc:Choice>
              <mc:Fallback>
                <p:oleObj name="PDF" r:id="rId4" imgW="0" imgH="0" progId="FoxitReader.Document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3062" y="1175144"/>
                        <a:ext cx="4441372" cy="44413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2759" y="181974"/>
            <a:ext cx="2255716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4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0" y="-442913"/>
            <a:ext cx="12268200" cy="774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5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177" y="118517"/>
            <a:ext cx="5050971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endParaRPr lang="ru-RU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9436" y="1444080"/>
            <a:ext cx="4064454" cy="46605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У– </a:t>
            </a:r>
            <a:endParaRPr lang="ru-RU" sz="40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Ч–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4000" b="1" dirty="0" smtClean="0"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Т–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Е–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Л–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4000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4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endParaRPr lang="ru-RU" b="1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5171" y="1764665"/>
            <a:ext cx="8462554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У– увлеченный, уверенный, уважающий</a:t>
            </a:r>
            <a:endParaRPr lang="ru-RU" b="1" dirty="0" smtClean="0">
              <a:solidFill>
                <a:srgbClr val="CC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Ч– честный, чуткий</a:t>
            </a:r>
            <a:endParaRPr lang="ru-RU" b="1" dirty="0" smtClean="0">
              <a:solidFill>
                <a:srgbClr val="FF33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И– интеллигентный, искренний, интересный, индивидуальный</a:t>
            </a:r>
            <a:endParaRPr lang="ru-RU" b="1" dirty="0" smtClean="0">
              <a:solidFill>
                <a:srgbClr val="FF99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Т– творческий, терпеливый, талантливый, толерантный</a:t>
            </a:r>
            <a:endParaRPr lang="ru-RU" b="1" dirty="0" smtClean="0">
              <a:solidFill>
                <a:srgbClr val="008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Е– естественный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Л– любознательный, любящий</a:t>
            </a:r>
            <a:endParaRPr lang="ru-RU" b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Ь– мягкий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63" y="1794872"/>
            <a:ext cx="4225608" cy="422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3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9418" y="2055812"/>
            <a:ext cx="9612560" cy="3068637"/>
          </a:xfrm>
        </p:spPr>
        <p:txBody>
          <a:bodyPr>
            <a:normAutofit fontScale="90000"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40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altLang="ru-RU" sz="40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Эффективные приемы мотивации к учебной деятельности на уроках </a:t>
            </a:r>
            <a:r>
              <a:rPr lang="ru-RU" altLang="ru-RU" sz="40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математики»</a:t>
            </a: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</a:t>
            </a:r>
            <a:r>
              <a:rPr lang="ru-RU" altLang="ru-RU" sz="2400" b="1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учитель </a:t>
            </a:r>
            <a:r>
              <a:rPr lang="ru-RU" altLang="ru-RU" sz="2400" b="1" kern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математики</a:t>
            </a:r>
            <a:br>
              <a:rPr lang="ru-RU" altLang="ru-RU" sz="2400" b="1" kern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400" b="1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</a:t>
            </a:r>
            <a:r>
              <a:rPr lang="tt-RU" altLang="ru-RU" sz="2400" b="1" kern="1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Хазеева Эльмира Протолионовна</a:t>
            </a:r>
            <a:endParaRPr lang="ru-RU" altLang="ru-RU" sz="2400" b="1" kern="1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9418" y="5877272"/>
            <a:ext cx="9144000" cy="72008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Муслюмово, 2024 год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84232" y="116632"/>
            <a:ext cx="3240360" cy="10057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7448" y="429737"/>
            <a:ext cx="9433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Муниципальное бюджетное общеобразовательное учреждение 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«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Муслюмовская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средняя общеобразовательная школа им.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Г.Тукая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» 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Муслюмовского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муниципального района Республики Татарстан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180" y="324464"/>
            <a:ext cx="2248412" cy="7978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306" y="116632"/>
            <a:ext cx="2462415" cy="1723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882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</a:t>
            </a:r>
            <a:endParaRPr lang="ru-RU" sz="80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8834" y="1294401"/>
            <a:ext cx="9452066" cy="5032375"/>
          </a:xfrm>
        </p:spPr>
        <p:txBody>
          <a:bodyPr>
            <a:normAutofit fontScale="92500" lnSpcReduction="10000"/>
          </a:bodyPr>
          <a:lstStyle/>
          <a:p>
            <a:pPr marL="114300" indent="0" algn="ctr">
              <a:buNone/>
            </a:pPr>
            <a:r>
              <a:rPr lang="ru-RU" sz="5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5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метода, которая усиливает, повышает его </a:t>
            </a:r>
            <a:r>
              <a:rPr lang="ru-RU" sz="5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</a:t>
            </a:r>
          </a:p>
          <a:p>
            <a:pPr marL="114300" indent="0" algn="just">
              <a:buNone/>
            </a:pPr>
            <a:endParaRPr lang="ru-RU" sz="3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можно подразделить на три обобщенные группы: </a:t>
            </a:r>
            <a:endParaRPr lang="ru-RU" sz="3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интерактивные</a:t>
            </a:r>
          </a:p>
          <a:p>
            <a:pPr marL="114300" indent="0" algn="ctr">
              <a:buNone/>
            </a:pP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0641" y="147139"/>
            <a:ext cx="224961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4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4602" y="365125"/>
            <a:ext cx="7061795" cy="82145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типов и форм уроков по ФГОС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15225059"/>
              </p:ext>
            </p:extLst>
          </p:nvPr>
        </p:nvGraphicFramePr>
        <p:xfrm>
          <a:off x="429484" y="980347"/>
          <a:ext cx="11058525" cy="5250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2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645" y="158889"/>
            <a:ext cx="7061795" cy="82145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Мотивационно-ориентировочный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33420039"/>
              </p:ext>
            </p:extLst>
          </p:nvPr>
        </p:nvGraphicFramePr>
        <p:xfrm>
          <a:off x="323849" y="851326"/>
          <a:ext cx="11344276" cy="545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2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4602" y="170295"/>
            <a:ext cx="7061795" cy="82145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опорных знаний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72091757"/>
              </p:ext>
            </p:extLst>
          </p:nvPr>
        </p:nvGraphicFramePr>
        <p:xfrm>
          <a:off x="-1" y="980347"/>
          <a:ext cx="12068175" cy="545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1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8390" y="181702"/>
            <a:ext cx="2249619" cy="7986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71451" y="1975396"/>
            <a:ext cx="453906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Т-теория </a:t>
            </a:r>
          </a:p>
          <a:p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Р-решения </a:t>
            </a:r>
          </a:p>
          <a:p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И-изобретательских </a:t>
            </a:r>
          </a:p>
          <a:p>
            <a:r>
              <a:rPr lang="ru-RU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З-задач</a:t>
            </a:r>
            <a:endParaRPr lang="ru-RU" sz="36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ТРИЗ</a:t>
            </a:r>
            <a:endParaRPr lang="ru-RU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95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етро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513</Words>
  <Application>Microsoft Office PowerPoint</Application>
  <PresentationFormat>Широкоэкранный</PresentationFormat>
  <Paragraphs>150</Paragraphs>
  <Slides>16</Slides>
  <Notes>0</Notes>
  <HiddenSlides>0</HiddenSlides>
  <MMClips>3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1_Тема Office</vt:lpstr>
      <vt:lpstr>Ретро</vt:lpstr>
      <vt:lpstr>PDF</vt:lpstr>
      <vt:lpstr>Презентация PowerPoint</vt:lpstr>
      <vt:lpstr>УЧИТЕЛЬ</vt:lpstr>
      <vt:lpstr>УЧИТЕЛЬ</vt:lpstr>
      <vt:lpstr> «Эффективные приемы мотивации к учебной деятельности на уроках математики»                            учитель математики                            Хазеева Эльмира Протолионовна</vt:lpstr>
      <vt:lpstr>Приём</vt:lpstr>
      <vt:lpstr>Структура всех типов и форм уроков по ФГОС :</vt:lpstr>
      <vt:lpstr>Мотивационно-ориентировочный этап:</vt:lpstr>
      <vt:lpstr>Актуализация опорных знаний </vt:lpstr>
      <vt:lpstr>ТРИЗ</vt:lpstr>
      <vt:lpstr>Презентация PowerPoint</vt:lpstr>
      <vt:lpstr>Презентация PowerPoint</vt:lpstr>
      <vt:lpstr>Операционно – познавательный этап:</vt:lpstr>
      <vt:lpstr>Контрольно – оценочный этап:</vt:lpstr>
      <vt:lpstr>Итоги  урока, рефлексия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мой</dc:creator>
  <cp:lastModifiedBy>мой</cp:lastModifiedBy>
  <cp:revision>33</cp:revision>
  <dcterms:created xsi:type="dcterms:W3CDTF">2024-11-17T17:33:27Z</dcterms:created>
  <dcterms:modified xsi:type="dcterms:W3CDTF">2025-03-27T07:17:43Z</dcterms:modified>
</cp:coreProperties>
</file>