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5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5288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04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7454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448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50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8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91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0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4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378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89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2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90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2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59FCA-572A-4198-8CE9-7B66A1015B65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BD4CB3-F417-4279-B6B3-23B0271D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15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06A2B-D872-852A-941E-0E835A1EF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837678"/>
            <a:ext cx="7766936" cy="1591322"/>
          </a:xfrm>
        </p:spPr>
        <p:txBody>
          <a:bodyPr/>
          <a:lstStyle/>
          <a:p>
            <a:r>
              <a:rPr lang="ru-RU" sz="4000" dirty="0"/>
              <a:t>Использование цифровых ресурсов и  технологий в работе учителей -логопедов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777842-B233-A5D9-FDE4-4291A3D4D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675356"/>
            <a:ext cx="7766936" cy="807868"/>
          </a:xfrm>
        </p:spPr>
        <p:txBody>
          <a:bodyPr/>
          <a:lstStyle/>
          <a:p>
            <a:r>
              <a:rPr lang="ru-RU" dirty="0"/>
              <a:t>Учитель- логопед 1 квалификационной категории: </a:t>
            </a:r>
          </a:p>
          <a:p>
            <a:r>
              <a:rPr lang="ru-RU" dirty="0" err="1"/>
              <a:t>Габидуллина</a:t>
            </a:r>
            <a:r>
              <a:rPr lang="ru-RU" dirty="0"/>
              <a:t> Ландыш </a:t>
            </a:r>
            <a:r>
              <a:rPr lang="ru-RU" dirty="0" err="1"/>
              <a:t>Габделбаровна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6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00B07-CBC2-6274-E2B4-6B98C7498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Онлайн- платформа </a:t>
            </a:r>
            <a:r>
              <a:rPr lang="en-GB" dirty="0"/>
              <a:t>Novator </a:t>
            </a:r>
            <a:r>
              <a:rPr lang="ru-RU" dirty="0"/>
              <a:t>для диагностики и анализа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E30282-7C63-53E5-4D60-BDBAF79A2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Приложение, которое анализирует речь со смартфона и за минуту выдает отчёт: какие звуки произносятся с ошибками и насколько серьезное нарушение. Важно: это вспомогательный инструмент- не заменяет очную консультацию специалиста, но помогает наметить точки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88433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46055-C15A-A66F-96A0-0C1572F5B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Онлайн- платформа </a:t>
            </a:r>
            <a:r>
              <a:rPr lang="en-GB" dirty="0"/>
              <a:t>Novator </a:t>
            </a:r>
            <a:r>
              <a:rPr lang="ru-RU" dirty="0"/>
              <a:t>для диагностики и анализа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F593A6-FB91-A3E9-92E7-DC53291DF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50" y="1859858"/>
            <a:ext cx="6799781" cy="418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0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39BEE-31A8-11DA-6ADA-F60F9C26A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проведения коррекционных занятий- интерактивная платформа «</a:t>
            </a:r>
            <a:r>
              <a:rPr lang="ru-RU" dirty="0" err="1"/>
              <a:t>Мерсибо</a:t>
            </a:r>
            <a:r>
              <a:rPr lang="ru-RU" dirty="0"/>
              <a:t>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1640D6F-D165-0573-432D-9ECB9F4FC4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5729" y="1609882"/>
            <a:ext cx="4332486" cy="425392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41DBE60-1F5A-D94A-849A-5FB1F8F2B69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10543" y="1588188"/>
            <a:ext cx="4216174" cy="43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8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724A0-2AB3-3457-F0F0-0DBC9CA22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проведения коррекционных занятий- интерактивная платформа «</a:t>
            </a:r>
            <a:r>
              <a:rPr lang="ru-RU" dirty="0" err="1"/>
              <a:t>Мерсибо</a:t>
            </a:r>
            <a:r>
              <a:rPr lang="ru-RU" dirty="0"/>
              <a:t>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FAFA1AE-47CD-2421-8453-6DC23FE970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334" y="1602463"/>
            <a:ext cx="3858452" cy="454484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72659AD-0824-D126-1C07-48BB7D73821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19696" y="1816094"/>
            <a:ext cx="3780558" cy="444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79A69-B3CA-15B2-6E0D-AF02C6FF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проведения коррекционных занятий- интерактивная платформа «</a:t>
            </a:r>
            <a:r>
              <a:rPr lang="ru-RU" dirty="0" err="1"/>
              <a:t>Мерсибо</a:t>
            </a:r>
            <a:r>
              <a:rPr lang="ru-RU" dirty="0"/>
              <a:t>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269F9DC-5C4E-2037-1E9C-A3A4637FEF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4249" y="1548143"/>
            <a:ext cx="3765884" cy="470025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2083F09-F343-9916-A38A-B322EC61E05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90483" y="1548143"/>
            <a:ext cx="3765885" cy="470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9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0EEE7-A65E-DE9D-77C4-27B0BB03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организации работы и документации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9A82DE-361F-BC8F-C6BF-DF40C212D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Электронные речевые карты и журналы. Позволяют автоматизировать ведение записей, отслеживать динамику и строить графики прогресса.</a:t>
            </a:r>
          </a:p>
          <a:p>
            <a:r>
              <a:rPr lang="ru-RU" sz="2000" dirty="0"/>
              <a:t>Презентации( </a:t>
            </a:r>
            <a:r>
              <a:rPr lang="en-GB" sz="2000" dirty="0"/>
              <a:t>PowerPoint</a:t>
            </a:r>
            <a:r>
              <a:rPr lang="en-US" sz="2000" dirty="0"/>
              <a:t> </a:t>
            </a:r>
            <a:r>
              <a:rPr lang="ru-RU" sz="2000" dirty="0"/>
              <a:t>и аналоги). Логопеды часто создают интерактивные материалы: соединяют картинки, аудио, видео и анимации для работы над связной речи словарём или грамматикой.</a:t>
            </a:r>
          </a:p>
          <a:p>
            <a:r>
              <a:rPr lang="ru-RU" sz="2000" dirty="0"/>
              <a:t>Инструменты на базе ИИ и нейросетей. Всё чаще специалисты используют их, чтобы генерировать дидактический материал, тематические картинки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9953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4F218-03AA-FB7D-0DCE-23009A19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584" y="2589321"/>
            <a:ext cx="8596668" cy="13208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026614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177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Аспект</vt:lpstr>
      <vt:lpstr>Использование цифровых ресурсов и  технологий в работе учителей -логопедов</vt:lpstr>
      <vt:lpstr>Онлайн- платформа Novator для диагностики и анализа </vt:lpstr>
      <vt:lpstr>Онлайн- платформа Novator для диагностики и анализа </vt:lpstr>
      <vt:lpstr>Для проведения коррекционных занятий- интерактивная платформа «Мерсибо»</vt:lpstr>
      <vt:lpstr>Для проведения коррекционных занятий- интерактивная платформа «Мерсибо»</vt:lpstr>
      <vt:lpstr>Для проведения коррекционных занятий- интерактивная платформа «Мерсибо»</vt:lpstr>
      <vt:lpstr>Для организации работы и документации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Ландыш</dc:creator>
  <cp:lastModifiedBy>Ландыш</cp:lastModifiedBy>
  <cp:revision>4</cp:revision>
  <dcterms:created xsi:type="dcterms:W3CDTF">2026-08-12T17:19:14Z</dcterms:created>
  <dcterms:modified xsi:type="dcterms:W3CDTF">2026-08-24T13:21:37Z</dcterms:modified>
</cp:coreProperties>
</file>