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3"/>
  </p:notesMasterIdLst>
  <p:sldIdLst>
    <p:sldId id="257" r:id="rId2"/>
    <p:sldId id="258" r:id="rId3"/>
    <p:sldId id="281" r:id="rId4"/>
    <p:sldId id="282" r:id="rId5"/>
    <p:sldId id="289" r:id="rId6"/>
    <p:sldId id="284" r:id="rId7"/>
    <p:sldId id="285" r:id="rId8"/>
    <p:sldId id="287" r:id="rId9"/>
    <p:sldId id="283" r:id="rId10"/>
    <p:sldId id="286" r:id="rId11"/>
    <p:sldId id="288" r:id="rId12"/>
    <p:sldId id="259" r:id="rId13"/>
    <p:sldId id="260" r:id="rId14"/>
    <p:sldId id="270" r:id="rId15"/>
    <p:sldId id="261" r:id="rId16"/>
    <p:sldId id="262" r:id="rId17"/>
    <p:sldId id="273" r:id="rId18"/>
    <p:sldId id="272" r:id="rId19"/>
    <p:sldId id="290" r:id="rId20"/>
    <p:sldId id="268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3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9B351-2DEE-4E4C-A19D-80A708B7D04F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FEC21-820E-4FF0-A392-F41144DFE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575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FEC21-820E-4FF0-A392-F41144DFEE2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666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FEC21-820E-4FF0-A392-F41144DFEE2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296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FEC21-820E-4FF0-A392-F41144DFEE2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38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94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31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6009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902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5013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15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383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47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69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039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72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9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867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5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3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76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53B53-E168-401A-A2BD-FEFDC66B008C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9C7D9CD-E478-4F7C-A011-E7E249CE1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6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780108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Прогулка по птичьему двору</a:t>
            </a:r>
            <a:endParaRPr lang="ru-RU" sz="6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5683201"/>
            <a:ext cx="6984776" cy="1058167"/>
          </a:xfrm>
        </p:spPr>
        <p:txBody>
          <a:bodyPr>
            <a:normAutofit fontScale="47500" lnSpcReduction="20000"/>
          </a:bodyPr>
          <a:lstStyle/>
          <a:p>
            <a:pPr algn="r"/>
            <a:endParaRPr lang="ru-RU" sz="1800" dirty="0" smtClean="0"/>
          </a:p>
          <a:p>
            <a:pPr algn="r"/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r"/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r"/>
            <a:r>
              <a:rPr lang="ru-RU" sz="3800" b="1" dirty="0" smtClean="0">
                <a:solidFill>
                  <a:srgbClr val="00B050"/>
                </a:solidFill>
              </a:rPr>
              <a:t>Автор проекта: воспитатель </a:t>
            </a:r>
            <a:r>
              <a:rPr lang="ru-RU" sz="3800" b="1" dirty="0" smtClean="0">
                <a:solidFill>
                  <a:schemeClr val="accent2">
                    <a:lumMod val="75000"/>
                  </a:schemeClr>
                </a:solidFill>
              </a:rPr>
              <a:t>Куликова Е.А.</a:t>
            </a:r>
            <a:endParaRPr lang="ru-RU" sz="3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476" y="2294718"/>
            <a:ext cx="5400600" cy="33505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7824" y="5805264"/>
            <a:ext cx="38630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Средний дошкольный возраст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342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6"/>
    </mc:Choice>
    <mc:Fallback xmlns="">
      <p:transition spd="slow" advTm="751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7344816" cy="55086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237312"/>
            <a:ext cx="734481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476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4664"/>
            <a:ext cx="7164288" cy="53732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8816" y="6021288"/>
            <a:ext cx="726985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88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96324"/>
            <a:ext cx="6624736" cy="49685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83052" y="600586"/>
            <a:ext cx="511256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Игра «У кого – кто?»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588224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6309320"/>
            <a:ext cx="669674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92435" y="158736"/>
            <a:ext cx="46805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У птиц есть маленькие детки - птенцы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848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7"/>
    </mc:Choice>
    <mc:Fallback xmlns="">
      <p:transition spd="slow" advTm="5777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58860" y="332656"/>
            <a:ext cx="655272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 каждой птицы  есть семья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60" y="990696"/>
            <a:ext cx="6613540" cy="49536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7591" y="6093296"/>
            <a:ext cx="6744809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Селезень                           Утенок                        Утка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238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7"/>
    </mc:Choice>
    <mc:Fallback xmlns="">
      <p:transition spd="slow" advTm="535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268"/>
            <a:ext cx="6768752" cy="48027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5661248"/>
            <a:ext cx="684076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Гусь                              Гусенок                        Гусыня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94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35" y="548680"/>
            <a:ext cx="7008778" cy="52565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6237312"/>
            <a:ext cx="7560840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7591" y="6093296"/>
            <a:ext cx="6665822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Петух                            Цыпленок                        Курица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677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71"/>
    </mc:Choice>
    <mc:Fallback xmlns="">
      <p:transition spd="slow" advTm="557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4664"/>
            <a:ext cx="7236296" cy="54272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6165304"/>
            <a:ext cx="694826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Индюк                            Индюшонок                        Индюшка</a:t>
            </a:r>
            <a:endParaRPr lang="ru-RU" dirty="0"/>
          </a:p>
        </p:txBody>
      </p:sp>
      <p:sp>
        <p:nvSpPr>
          <p:cNvPr id="2" name="Овал 1"/>
          <p:cNvSpPr/>
          <p:nvPr/>
        </p:nvSpPr>
        <p:spPr>
          <a:xfrm>
            <a:off x="4427984" y="249289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920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39"/>
    </mc:Choice>
    <mc:Fallback xmlns="">
      <p:transition spd="slow" advTm="583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8064896" cy="46587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116197"/>
            <a:ext cx="792088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390483"/>
            <a:ext cx="604867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Закрепляем изученный материал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7801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46913"/>
            <a:ext cx="6984776" cy="52317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229891"/>
            <a:ext cx="4464495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Закрепляем изученный материал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6237312"/>
            <a:ext cx="6984776" cy="47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67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2656"/>
            <a:ext cx="590465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Как называется домик у птиц на птицефабрике?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27448" y="782392"/>
            <a:ext cx="57606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Кто ухаживает за птицами на фабрике?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1" y="1336390"/>
            <a:ext cx="3594217" cy="23905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284984"/>
            <a:ext cx="4139952" cy="27599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3991989"/>
            <a:ext cx="10801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Птичник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92080" y="2531654"/>
            <a:ext cx="144016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Птичница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3551" y="6244284"/>
            <a:ext cx="792088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87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03" y="225289"/>
            <a:ext cx="7200800" cy="53935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6029" y="5157192"/>
            <a:ext cx="7051174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Какие части тела есть у всех птиц?</a:t>
            </a:r>
          </a:p>
          <a:p>
            <a:pPr algn="ctr"/>
            <a:r>
              <a:rPr lang="ru-RU" dirty="0" smtClean="0"/>
              <a:t>Чем покрыто тело птиц?</a:t>
            </a:r>
          </a:p>
          <a:p>
            <a:pPr algn="ctr"/>
            <a:r>
              <a:rPr lang="ru-RU" dirty="0" smtClean="0"/>
              <a:t>Загадай загадки о птицах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0879" y="6237312"/>
            <a:ext cx="7061475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230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41"/>
    </mc:Choice>
    <mc:Fallback xmlns="">
      <p:transition spd="slow" advTm="744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268760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00B050"/>
                </a:solidFill>
              </a:rPr>
              <a:t>Спасибо</a:t>
            </a:r>
          </a:p>
          <a:p>
            <a:pPr algn="ctr"/>
            <a:r>
              <a:rPr lang="ru-RU" sz="6000" b="1" i="1" dirty="0" smtClean="0">
                <a:solidFill>
                  <a:srgbClr val="00B050"/>
                </a:solidFill>
              </a:rPr>
              <a:t> за внимание!</a:t>
            </a:r>
            <a:endParaRPr lang="ru-RU" sz="6000" b="1" i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81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2"/>
    </mc:Choice>
    <mc:Fallback xmlns="">
      <p:transition spd="slow" advTm="2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88640"/>
            <a:ext cx="597666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Источники:</a:t>
            </a:r>
          </a:p>
          <a:p>
            <a:endParaRPr lang="ru-RU" sz="2800" b="1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</a:rPr>
              <a:t>Антоненкова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Е.А. «Большая книга дошкольника»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2. Иванова Н.В. «Дошкольные загадки»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3.Примерная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общеобразовательная программа дошкольного образования «От рождения до школы» под редакцией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Н.Е.Вераксы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, Т.С. Комаровой,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М.А.Васильевой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AutoNum type="arabicPeriod" startAt="3"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Наглядно-дидактическое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пособие «Мир в картинках», Т.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</a:rPr>
              <a:t>Минишева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по теме: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b="1" i="1" smtClean="0">
                <a:solidFill>
                  <a:schemeClr val="accent1">
                    <a:lumMod val="50000"/>
                  </a:schemeClr>
                </a:solidFill>
              </a:rPr>
              <a:t>Домашние птицы»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4. 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12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0"/>
    </mc:Choice>
    <mc:Fallback xmlns="">
      <p:transition spd="slow" advTm="3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6793560" cy="50885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6093296"/>
            <a:ext cx="679356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83668" y="5572578"/>
            <a:ext cx="64335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Где живут и чем питаются домашние птицы?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3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07" y="188640"/>
            <a:ext cx="7128792" cy="53396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1" y="6309320"/>
            <a:ext cx="712879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71601" y="5764614"/>
            <a:ext cx="7128792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Какую пользу приносят птицы для человека?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42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56166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Как люди заботятся о птицах?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877272"/>
            <a:ext cx="6984776" cy="4751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74" y="1244411"/>
            <a:ext cx="6144922" cy="381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344816" cy="55086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6160380"/>
            <a:ext cx="7344816" cy="50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6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6672"/>
            <a:ext cx="7272808" cy="52344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6155406"/>
            <a:ext cx="7128792" cy="48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2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416824" cy="55626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4586" y="6237312"/>
            <a:ext cx="7416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45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7272808" cy="54546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0536" y="6165304"/>
            <a:ext cx="726985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молодцы!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1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3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3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391</TotalTime>
  <Words>217</Words>
  <Application>Microsoft Office PowerPoint</Application>
  <PresentationFormat>Экран (4:3)</PresentationFormat>
  <Paragraphs>47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Trebuchet MS</vt:lpstr>
      <vt:lpstr>Wingdings 3</vt:lpstr>
      <vt:lpstr>Аспект</vt:lpstr>
      <vt:lpstr>Прогулка по птичьему двору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48</cp:revision>
  <dcterms:created xsi:type="dcterms:W3CDTF">2016-12-11T06:00:43Z</dcterms:created>
  <dcterms:modified xsi:type="dcterms:W3CDTF">2026-03-22T09:54:37Z</dcterms:modified>
</cp:coreProperties>
</file>