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66" r:id="rId3"/>
    <p:sldId id="271" r:id="rId4"/>
    <p:sldId id="275" r:id="rId5"/>
    <p:sldId id="260" r:id="rId6"/>
    <p:sldId id="264" r:id="rId7"/>
    <p:sldId id="262" r:id="rId8"/>
    <p:sldId id="267" r:id="rId9"/>
    <p:sldId id="27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76" d="100"/>
          <a:sy n="76" d="100"/>
        </p:scale>
        <p:origin x="6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EB6FB2-FF5B-42D9-9181-41D099C8AEA0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119FA1-952D-42B7-A2D1-458CCDF9F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196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19FA1-952D-42B7-A2D1-458CCDF9F7A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84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CE0-22E7-4F7E-84EB-996607072D81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83B8EC6-55BE-40EF-9C4B-88D9A07F2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36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CE0-22E7-4F7E-84EB-996607072D81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3B8EC6-55BE-40EF-9C4B-88D9A07F2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103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CE0-22E7-4F7E-84EB-996607072D81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3B8EC6-55BE-40EF-9C4B-88D9A07F24F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4461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CE0-22E7-4F7E-84EB-996607072D81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3B8EC6-55BE-40EF-9C4B-88D9A07F2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078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CE0-22E7-4F7E-84EB-996607072D81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3B8EC6-55BE-40EF-9C4B-88D9A07F24F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0523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CE0-22E7-4F7E-84EB-996607072D81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3B8EC6-55BE-40EF-9C4B-88D9A07F2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531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CE0-22E7-4F7E-84EB-996607072D81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EC6-55BE-40EF-9C4B-88D9A07F2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626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CE0-22E7-4F7E-84EB-996607072D81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EC6-55BE-40EF-9C4B-88D9A07F2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018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CE0-22E7-4F7E-84EB-996607072D81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EC6-55BE-40EF-9C4B-88D9A07F2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183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CE0-22E7-4F7E-84EB-996607072D81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3B8EC6-55BE-40EF-9C4B-88D9A07F2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942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CE0-22E7-4F7E-84EB-996607072D81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83B8EC6-55BE-40EF-9C4B-88D9A07F2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76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CE0-22E7-4F7E-84EB-996607072D81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83B8EC6-55BE-40EF-9C4B-88D9A07F2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303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CE0-22E7-4F7E-84EB-996607072D81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EC6-55BE-40EF-9C4B-88D9A07F2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151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CE0-22E7-4F7E-84EB-996607072D81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EC6-55BE-40EF-9C4B-88D9A07F2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184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CE0-22E7-4F7E-84EB-996607072D81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EC6-55BE-40EF-9C4B-88D9A07F2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856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CE0-22E7-4F7E-84EB-996607072D81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3B8EC6-55BE-40EF-9C4B-88D9A07F2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39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1BCE0-22E7-4F7E-84EB-996607072D81}" type="datetimeFigureOut">
              <a:rPr lang="ru-RU" smtClean="0"/>
              <a:t>14.03.2026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83B8EC6-55BE-40EF-9C4B-88D9A07F2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109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CB5065-6468-4BB5-AE80-0A4763E27A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08802"/>
          </a:xfrm>
        </p:spPr>
        <p:txBody>
          <a:bodyPr/>
          <a:lstStyle/>
          <a:p>
            <a:r>
              <a:rPr lang="ru-RU" dirty="0"/>
              <a:t>Урок математики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D99268F-1E92-46B0-8FF9-1B5986F65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022971"/>
          </a:xfrm>
        </p:spPr>
        <p:txBody>
          <a:bodyPr>
            <a:normAutofit lnSpcReduction="10000"/>
          </a:bodyPr>
          <a:lstStyle/>
          <a:p>
            <a:r>
              <a:rPr lang="ru-RU" sz="6600" dirty="0"/>
              <a:t>2 класс</a:t>
            </a:r>
          </a:p>
        </p:txBody>
      </p:sp>
    </p:spTree>
    <p:extLst>
      <p:ext uri="{BB962C8B-B14F-4D97-AF65-F5344CB8AC3E}">
        <p14:creationId xmlns:p14="http://schemas.microsoft.com/office/powerpoint/2010/main" val="62111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9851D27C-DF35-4627-A4FD-F7273BEEC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61" y="185531"/>
            <a:ext cx="10230677" cy="624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89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0479DDE0-E35C-4850-8D9C-ECCB744E7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5774"/>
            <a:ext cx="9448800" cy="653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62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00EA94-3D2B-40D1-BD56-80DE1BB7D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8000" dirty="0">
                <a:solidFill>
                  <a:srgbClr val="7030A0"/>
                </a:solidFill>
                <a:latin typeface="Comic Sans MS" panose="030F0702030302020204" pitchFamily="66" charset="0"/>
              </a:rPr>
              <a:t>Начинаем устный счёт!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2F1F3A9-FD72-4FE3-91DE-07FAE00F23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39547" y="3126521"/>
            <a:ext cx="5961599" cy="34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42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C815410-BA9A-4AD7-8D18-152B6E8D8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560" y="428625"/>
            <a:ext cx="6400287" cy="61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5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2CCE0EBF-C326-4751-AA11-618F805B4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78" y="145774"/>
            <a:ext cx="10641496" cy="641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52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B4240B83-ABA6-4DDC-961C-8E05FA3B3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53" y="344557"/>
            <a:ext cx="10774018" cy="6228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9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9243B30-936F-4BAD-95EE-64F3EBA02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697" y="450574"/>
            <a:ext cx="9581320" cy="618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46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4D5FE51-F1DF-4DEE-8560-5EAC5C8CC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6" y="0"/>
            <a:ext cx="121681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97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110</TotalTime>
  <Words>9</Words>
  <Application>Microsoft Office PowerPoint</Application>
  <PresentationFormat>Широкоэкранный</PresentationFormat>
  <Paragraphs>4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Comic Sans MS</vt:lpstr>
      <vt:lpstr>Wingdings 3</vt:lpstr>
      <vt:lpstr>Легкий дым</vt:lpstr>
      <vt:lpstr>Урок математики</vt:lpstr>
      <vt:lpstr>Презентация PowerPoint</vt:lpstr>
      <vt:lpstr>Презентация PowerPoint</vt:lpstr>
      <vt:lpstr>Начинаем устный счёт!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математики</dc:title>
  <dc:creator>Serega Makushin</dc:creator>
  <cp:lastModifiedBy>Serega Makushin</cp:lastModifiedBy>
  <cp:revision>2</cp:revision>
  <dcterms:created xsi:type="dcterms:W3CDTF">2026-03-11T13:33:12Z</dcterms:created>
  <dcterms:modified xsi:type="dcterms:W3CDTF">2026-03-14T11:09:38Z</dcterms:modified>
</cp:coreProperties>
</file>