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58" r:id="rId6"/>
    <p:sldId id="259" r:id="rId7"/>
    <p:sldId id="260" r:id="rId8"/>
    <p:sldId id="275" r:id="rId9"/>
    <p:sldId id="276" r:id="rId10"/>
    <p:sldId id="264" r:id="rId11"/>
    <p:sldId id="265" r:id="rId12"/>
    <p:sldId id="26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9" r:id="rId22"/>
    <p:sldId id="267" r:id="rId23"/>
    <p:sldId id="268" r:id="rId24"/>
    <p:sldId id="269" r:id="rId25"/>
    <p:sldId id="270" r:id="rId26"/>
    <p:sldId id="277" r:id="rId27"/>
    <p:sldId id="271" r:id="rId28"/>
    <p:sldId id="272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39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11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92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11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0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2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4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3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3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3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4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7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4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3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F610-716A-4A85-B5F5-8FF7D547A9FC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98A01-611E-4414-BF07-148672C6F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5" Type="http://schemas.openxmlformats.org/officeDocument/2006/relationships/image" Target="../media/image24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3637" y="1671637"/>
            <a:ext cx="9226550" cy="2262781"/>
          </a:xfrm>
        </p:spPr>
        <p:txBody>
          <a:bodyPr/>
          <a:lstStyle/>
          <a:p>
            <a:r>
              <a:rPr lang="ru-RU" b="1" dirty="0"/>
              <a:t>«Осенние игры и забавы»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ребят из 1В класса от ребят из 5В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9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2136" y="2013644"/>
            <a:ext cx="9053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Дождь и слякоть, грязь и ветер,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Осень, ты за все в ответе!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Мерзнет, мерзнет человек,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Выпал первый белый 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036" y="2472809"/>
            <a:ext cx="93832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«Созревали яблоки и груши»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6748" y="4215884"/>
            <a:ext cx="6747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«Хлопок-молчок»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1636" y="2858571"/>
            <a:ext cx="30918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«Ребусы»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45" y="17482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6004">
            <a:off x="2477165" y="2603575"/>
            <a:ext cx="240541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2140024" y="1556793"/>
            <a:ext cx="7772400" cy="1470025"/>
          </a:xfrm>
        </p:spPr>
        <p:txBody>
          <a:bodyPr>
            <a:noAutofit/>
          </a:bodyPr>
          <a:lstStyle/>
          <a:p>
            <a:r>
              <a:rPr lang="ru-RU" sz="12000" dirty="0"/>
              <a:t>,    ,,</a:t>
            </a:r>
            <a:endParaRPr lang="ru-RU" sz="12000" dirty="0"/>
          </a:p>
        </p:txBody>
      </p:sp>
      <p:pic>
        <p:nvPicPr>
          <p:cNvPr id="2059" name="Picture 11" descr="https://thecliparts.com/wp-content/uploads/2016/03/reindeer-clipart-4-845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361957"/>
            <a:ext cx="2845040" cy="34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27900" y="1196752"/>
            <a:ext cx="686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  <a:cs typeface="Aharoni" pitchFamily="2" charset="-79"/>
              </a:rPr>
              <a:t>Ребус № 1 «Название времени года»</a:t>
            </a:r>
            <a:endParaRPr lang="ru-RU" sz="3200" i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8334">
            <a:off x="2452481" y="3507739"/>
            <a:ext cx="2454779" cy="248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45" y="17482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731740"/>
            <a:ext cx="2190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576" y="2060849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12000" dirty="0"/>
              <a:t>,,,        ,</a:t>
            </a:r>
            <a:endParaRPr lang="ru-RU" sz="12000" dirty="0"/>
          </a:p>
        </p:txBody>
      </p:sp>
      <p:sp>
        <p:nvSpPr>
          <p:cNvPr id="4" name="TextBox 3"/>
          <p:cNvSpPr txBox="1"/>
          <p:nvPr/>
        </p:nvSpPr>
        <p:spPr>
          <a:xfrm>
            <a:off x="5406431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2873185"/>
            <a:ext cx="1417337" cy="293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873185"/>
            <a:ext cx="3024336" cy="280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9656" y="1556792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Ребус № 2 «Признак осени»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45" y="17482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780929"/>
            <a:ext cx="2448272" cy="247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1916833"/>
            <a:ext cx="7772400" cy="1470025"/>
          </a:xfrm>
        </p:spPr>
        <p:txBody>
          <a:bodyPr>
            <a:noAutofit/>
          </a:bodyPr>
          <a:lstStyle/>
          <a:p>
            <a:r>
              <a:rPr lang="ru-RU" sz="10000" dirty="0"/>
              <a:t>,,  ,,,</a:t>
            </a:r>
            <a:endParaRPr lang="ru-RU" sz="10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564904"/>
            <a:ext cx="2744160" cy="308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1624" y="134076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Ребус № 3 «Характерное для осени явление погоды»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45" y="17482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7" name="Picture 1" descr="C:\Users\Юлия\Desktop\phot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780928"/>
            <a:ext cx="3222104" cy="32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0224" y="4551264"/>
            <a:ext cx="7772400" cy="1470025"/>
          </a:xfrm>
        </p:spPr>
        <p:txBody>
          <a:bodyPr>
            <a:noAutofit/>
          </a:bodyPr>
          <a:lstStyle/>
          <a:p>
            <a:r>
              <a:rPr lang="ru-RU" sz="11500" b="1" i="1" dirty="0" err="1">
                <a:latin typeface="Arial Black" pitchFamily="34" charset="0"/>
                <a:cs typeface="AngsanaUPC" pitchFamily="18" charset="-34"/>
              </a:rPr>
              <a:t>тябрь</a:t>
            </a:r>
            <a:endParaRPr lang="ru-RU" sz="11500" b="1" i="1" dirty="0">
              <a:latin typeface="Arial Black" pitchFamily="34" charset="0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9616" y="1424691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Ребус № 4 «Название второго осеннего месяца»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45" y="17482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2082130"/>
            <a:ext cx="2273439" cy="38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58" y="2082130"/>
            <a:ext cx="34480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8016" y="1022872"/>
            <a:ext cx="7772400" cy="1470025"/>
          </a:xfrm>
        </p:spPr>
        <p:txBody>
          <a:bodyPr>
            <a:noAutofit/>
          </a:bodyPr>
          <a:lstStyle/>
          <a:p>
            <a:r>
              <a:rPr lang="ru-RU" sz="12000" dirty="0"/>
              <a:t>,,</a:t>
            </a:r>
            <a:endParaRPr lang="ru-RU" sz="12000" dirty="0"/>
          </a:p>
        </p:txBody>
      </p:sp>
      <p:sp>
        <p:nvSpPr>
          <p:cNvPr id="4" name="TextBox 3"/>
          <p:cNvSpPr txBox="1"/>
          <p:nvPr/>
        </p:nvSpPr>
        <p:spPr>
          <a:xfrm>
            <a:off x="2279576" y="83671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Ребус № 5 «Частое погодное явление осенью»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45" y="17482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212976"/>
            <a:ext cx="4618747" cy="27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0304" y="3831184"/>
            <a:ext cx="7772400" cy="1470025"/>
          </a:xfrm>
        </p:spPr>
        <p:txBody>
          <a:bodyPr>
            <a:noAutofit/>
          </a:bodyPr>
          <a:lstStyle/>
          <a:p>
            <a:r>
              <a:rPr lang="ru-RU" sz="30000" dirty="0"/>
              <a:t>О</a:t>
            </a:r>
            <a:endParaRPr lang="ru-RU" sz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2567608" y="148478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Ребус № 6 «</a:t>
            </a:r>
            <a:r>
              <a:rPr lang="ru-RU" sz="3200" i="1" dirty="0">
                <a:solidFill>
                  <a:srgbClr val="FF0000"/>
                </a:solidFill>
              </a:rPr>
              <a:t>Э</a:t>
            </a:r>
            <a:r>
              <a:rPr lang="ru-RU" sz="3200" i="1" dirty="0">
                <a:solidFill>
                  <a:srgbClr val="FF0000"/>
                </a:solidFill>
              </a:rPr>
              <a:t>питет, обозначающий избыток влаги осенью»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45" y="17482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2132856"/>
            <a:ext cx="3416203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587724"/>
            <a:ext cx="3433564" cy="343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367808" y="1484784"/>
            <a:ext cx="1522512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0" dirty="0"/>
              <a:t>,</a:t>
            </a:r>
            <a:endParaRPr lang="ru-RU" sz="1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548464" y="1340768"/>
            <a:ext cx="1796008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0" dirty="0"/>
              <a:t>,,,</a:t>
            </a:r>
            <a:endParaRPr lang="ru-RU" sz="12000" dirty="0"/>
          </a:p>
        </p:txBody>
      </p:sp>
      <p:sp>
        <p:nvSpPr>
          <p:cNvPr id="8" name="TextBox 7"/>
          <p:cNvSpPr txBox="1"/>
          <p:nvPr/>
        </p:nvSpPr>
        <p:spPr>
          <a:xfrm>
            <a:off x="2639616" y="134076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Ребус № 7 «Скопление воды на земле или асфальте»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9504" y="1758988"/>
            <a:ext cx="78821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 по небу летает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прячет, закрывает.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Слезы птица та роняет –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Землю нашу поливает.</a:t>
            </a:r>
          </a:p>
        </p:txBody>
      </p:sp>
      <p:pic>
        <p:nvPicPr>
          <p:cNvPr id="5" name="Рисунок 4" descr="&lt;strong&gt;Туча&lt;/strong&gt; картинки для детей - 26 фот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5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45" y="17482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9536" y="2708921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>
                <a:latin typeface="Bookman Old Style" pitchFamily="18" charset="0"/>
                <a:cs typeface="Aharoni" pitchFamily="2" charset="-79"/>
              </a:rPr>
              <a:t>НЕ</a:t>
            </a:r>
          </a:p>
          <a:p>
            <a:pPr marL="0" indent="0" algn="ctr">
              <a:buNone/>
            </a:pPr>
            <a:r>
              <a:rPr lang="ru-RU" sz="9600" b="1" dirty="0">
                <a:latin typeface="Bookman Old Style" pitchFamily="18" charset="0"/>
                <a:cs typeface="Aharoni" pitchFamily="2" charset="-79"/>
              </a:rPr>
              <a:t>СТЬЕ</a:t>
            </a:r>
            <a:endParaRPr lang="ru-RU" sz="9600" b="1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207568" y="4293096"/>
            <a:ext cx="3528392" cy="216024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780928"/>
            <a:ext cx="40454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95600" y="127166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Ребус № 8 «Дождливая, пасмурная погода» 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1636" y="2858571"/>
            <a:ext cx="65956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«Листовая мозаика»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1761" y="2858572"/>
            <a:ext cx="4369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Узнай гриб</a:t>
            </a: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1486" y="215385"/>
            <a:ext cx="4369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Узнай гриб</a:t>
            </a: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217" y="1792657"/>
            <a:ext cx="8367713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 красной шапочке расту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корней осиновых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узнаешь за версту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Зовусь я …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columbo\Desktop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0" t="47517" r="2206" b="6014"/>
          <a:stretch/>
        </p:blipFill>
        <p:spPr bwMode="auto">
          <a:xfrm>
            <a:off x="8243692" y="1792657"/>
            <a:ext cx="3757613" cy="492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18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12" y="258247"/>
            <a:ext cx="4369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Узнай гриб</a:t>
            </a: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198" y="1291693"/>
            <a:ext cx="7905089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3495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Ходят в рыженьких беретах,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3495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 в лес приносят летом.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3495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дружные сестрички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Золотистые …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columbo\Desktop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2" b="53000"/>
          <a:stretch/>
        </p:blipFill>
        <p:spPr bwMode="auto">
          <a:xfrm>
            <a:off x="7671816" y="838050"/>
            <a:ext cx="4370832" cy="5864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9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12" y="258247"/>
            <a:ext cx="4369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Узнай гриб</a:t>
            </a: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6742" y="1181577"/>
            <a:ext cx="8141970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гриб почти домашний,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растет в подвале нашем,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Вкусный из него бульон,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Это белый …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columbo\Desktop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r="49939" b="56699"/>
          <a:stretch/>
        </p:blipFill>
        <p:spPr bwMode="auto">
          <a:xfrm>
            <a:off x="7370064" y="569913"/>
            <a:ext cx="4123944" cy="6150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8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12" y="258247"/>
            <a:ext cx="4369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Узнай гриб</a:t>
            </a: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2912" y="1551502"/>
            <a:ext cx="6486906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спорю – не белый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Я, братцы, попроще.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Расту я обычно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В березовой роще.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columbo\Desktop\Рисунок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0" r="51598" b="8395"/>
          <a:stretch/>
        </p:blipFill>
        <p:spPr bwMode="auto">
          <a:xfrm>
            <a:off x="7823814" y="1335024"/>
            <a:ext cx="4109106" cy="5367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4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912" y="258247"/>
            <a:ext cx="4369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Узнай гриб</a:t>
            </a: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6287" y="1652086"/>
            <a:ext cx="9267825" cy="337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большой, красивый, статный,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белой ножкой аккуратной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боровом растет лесу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вкусен он в супу.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columbo\Desktop\Рисунок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5" b="55649"/>
          <a:stretch/>
        </p:blipFill>
        <p:spPr bwMode="auto">
          <a:xfrm>
            <a:off x="7488936" y="974127"/>
            <a:ext cx="4479036" cy="5710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8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1761" y="2858572"/>
            <a:ext cx="4707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Свари борщ</a:t>
            </a:r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1761" y="2858572"/>
            <a:ext cx="33278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«Урожай»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861" y="1871574"/>
            <a:ext cx="8139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Осень в гости к нам пришла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 собою принесла...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Что? Скажите наугад!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конечно...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0528" y="1512100"/>
            <a:ext cx="8144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Кружит он вокруг меня,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не вижу его я, 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он летает надо мной,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Треплет тихо шарфик мой.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&lt;strong&gt;Ветер&lt;/strong&gt; – что это такое, как образуется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12381" r="14688"/>
          <a:stretch/>
        </p:blipFill>
        <p:spPr>
          <a:xfrm>
            <a:off x="-7208" y="-14376"/>
            <a:ext cx="12187016" cy="68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3587" y="1614399"/>
            <a:ext cx="85105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Мочит поле, лес и луг,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Город, дом и все вокруг!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Облаков и туч он вождь,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же знаешь, это -....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Почему идет &lt;strong&gt;дождь&lt;/strong&gt; и откуда он берется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0" y="1957298"/>
            <a:ext cx="8324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Холода их так пугают,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теплым странам улетают,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Петь не могут, веселиться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собрался в стайки?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&lt;strong&gt;птицы&lt;/strong&gt; осенью (58 фото) - 58 фот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010"/>
            <a:ext cx="12192000" cy="75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6525" y="1742986"/>
            <a:ext cx="7939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Вслед за августом приходит,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листопадом хороводит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богат он урожаем,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его, конечно, знаем!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расивые картинки про &lt;strong&gt;Сентябрь&lt;/strong&gt; (40 фото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3952" y="1632311"/>
            <a:ext cx="8052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Пришла без красок 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без кисти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перекрасила все листья. 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2024" y="0"/>
            <a:ext cx="11286744" cy="6869993"/>
            <a:chOff x="192024" y="0"/>
            <a:chExt cx="11286744" cy="6869993"/>
          </a:xfrm>
        </p:grpSpPr>
        <p:pic>
          <p:nvPicPr>
            <p:cNvPr id="4" name="Рисунок 3" descr="Библиокомпас: Золотые акварели &lt;strong&gt;осени&lt;/strong&gt;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3" b="12310"/>
            <a:stretch/>
          </p:blipFill>
          <p:spPr>
            <a:xfrm>
              <a:off x="192024" y="0"/>
              <a:ext cx="11286744" cy="686999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836408" y="92881"/>
              <a:ext cx="34140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Осень</a:t>
              </a:r>
              <a:r>
                <a:rPr lang="ru-RU" sz="8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8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1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904" y="1276981"/>
            <a:ext cx="8491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сентябре и в октябре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так много во дворе!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Дождь прошел – оставил их,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Средних, маленьких, 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больших.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&lt;strong&gt;лужи&lt;/strong&gt; в парке (69 фото)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26290" r="-30" b="133"/>
          <a:stretch/>
        </p:blipFill>
        <p:spPr>
          <a:xfrm>
            <a:off x="0" y="1"/>
            <a:ext cx="12381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3126</TotalTime>
  <Words>426</Words>
  <Application>Microsoft Office PowerPoint</Application>
  <PresentationFormat>Широкоэкранный</PresentationFormat>
  <Paragraphs>88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Aharoni</vt:lpstr>
      <vt:lpstr>AngsanaUPC</vt:lpstr>
      <vt:lpstr>Arial</vt:lpstr>
      <vt:lpstr>Arial Black</vt:lpstr>
      <vt:lpstr>Bookman Old Style</vt:lpstr>
      <vt:lpstr>Calibri</vt:lpstr>
      <vt:lpstr>Century Gothic</vt:lpstr>
      <vt:lpstr>Times New Roman</vt:lpstr>
      <vt:lpstr>Wingdings 3</vt:lpstr>
      <vt:lpstr>Легкий дым</vt:lpstr>
      <vt:lpstr>«Осенние игры и забавы»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,    ,,</vt:lpstr>
      <vt:lpstr>,,,        ,</vt:lpstr>
      <vt:lpstr>,,  ,,,</vt:lpstr>
      <vt:lpstr>тябрь</vt:lpstr>
      <vt:lpstr>,,</vt:lpstr>
      <vt:lpstr>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«Осенние игры и забавы»</dc:title>
  <dc:creator>206</dc:creator>
  <cp:lastModifiedBy>206</cp:lastModifiedBy>
  <cp:revision>14</cp:revision>
  <dcterms:created xsi:type="dcterms:W3CDTF">2025-10-09T14:39:21Z</dcterms:created>
  <dcterms:modified xsi:type="dcterms:W3CDTF">2025-10-13T07:16:40Z</dcterms:modified>
</cp:coreProperties>
</file>