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260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D86E8D4-FB52-4468-9BD4-2D8519B33799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40350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6FE2D01-82B8-47CC-A413-BC8C377A474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8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Arial Unicode MS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6A5448-F84E-4C66-BDCF-8810F4417DF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38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D0089E-E08A-4041-855F-B00EB61F81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3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23E99B-E4EE-4CC4-8A3D-8BCDD704490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9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48CFBE-F9D1-4D19-9837-BFF346880F2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9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E43492-C85D-4245-BFEA-FC46913B612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3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5A76A2-630C-4B60-A3C2-E4640630862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47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A75715-E388-4969-8333-329BF5E6A46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9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26C113-1E6E-46C1-856C-327F50F88AC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47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599948-4705-4879-9FEA-4F25C908A19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3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0D3DAD-2F5C-4481-BDCA-E8DC4870C1A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5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67A957-9880-4B4B-AFFE-982E3CF252D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09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D426101-B995-4DB3-9971-4CF21B415B5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Arial Unicode MS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latin typeface="Arial" pitchFamily="18"/>
          <a:ea typeface="Arial Unicode MS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adi.sk/d/MnOCeoijLZ8Ph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adi.sk/d/MnOCeoijLZ8PhQ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d/MnOCeoijLZ8Ph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z.ru/" TargetMode="External"/><Relationship Id="rId2" Type="http://schemas.openxmlformats.org/officeDocument/2006/relationships/hyperlink" Target="https://www.kpolyakov.spb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d/MnOCeoijLZ8Ph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2123653"/>
            <a:ext cx="8856984" cy="39239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выполняется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сложности - базовый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Рекомендуемое время – 6 минут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Правильно выполненное задание оценивается в 1 балл.</a:t>
            </a: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Ответом является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слово или число, которые следует записать в БЛАНК ОТВЕТОВ №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91840" y="323454"/>
            <a:ext cx="8569325" cy="2016224"/>
          </a:xfrm>
        </p:spPr>
        <p:txBody>
          <a:bodyPr/>
          <a:lstStyle/>
          <a:p>
            <a:pPr algn="l">
              <a:buNone/>
            </a:pPr>
            <a:r>
              <a:rPr lang="ru-RU" sz="3200" b="1" dirty="0" smtClean="0"/>
              <a:t>Задание 11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/>
              <a:t>Поиск </a:t>
            </a:r>
            <a:r>
              <a:rPr lang="ru-RU" sz="3200" b="1" dirty="0"/>
              <a:t>информации в файлах и каталогах компьютера.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398" y="2843733"/>
            <a:ext cx="8856984" cy="39239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выполняется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сложности - базовый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Рекомендуемое время – 6 минут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Правильно выполненное задание оценивается в 1 балл.</a:t>
            </a: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Ответом является число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которые следует записать в БЛАНК ОТВЕТОВ №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19227" y="395461"/>
            <a:ext cx="8569325" cy="2339678"/>
          </a:xfrm>
        </p:spPr>
        <p:txBody>
          <a:bodyPr/>
          <a:lstStyle/>
          <a:p>
            <a:pPr algn="l">
              <a:buNone/>
            </a:pPr>
            <a:r>
              <a:rPr lang="ru-RU" sz="3200" b="1" dirty="0" smtClean="0"/>
              <a:t>Задание 12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1. </a:t>
            </a:r>
            <a:r>
              <a:rPr lang="ru-RU" sz="3200" b="1" dirty="0" smtClean="0"/>
              <a:t>Определение </a:t>
            </a:r>
            <a:r>
              <a:rPr lang="ru-RU" sz="3200" b="1" dirty="0"/>
              <a:t>количества файлов в каталоге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2. </a:t>
            </a:r>
            <a:r>
              <a:rPr lang="ru-RU" sz="3200" b="1" dirty="0" smtClean="0"/>
              <a:t>Определение </a:t>
            </a:r>
            <a:r>
              <a:rPr lang="ru-RU" sz="3200" b="1" dirty="0"/>
              <a:t>общего объёма файлов в каталоге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262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395461"/>
            <a:ext cx="9071640" cy="4989240"/>
          </a:xfrm>
        </p:spPr>
        <p:txBody>
          <a:bodyPr/>
          <a:lstStyle/>
          <a:p>
            <a:pPr marL="108000" indent="0">
              <a:buNone/>
            </a:pPr>
            <a:r>
              <a:rPr lang="ru-RU" dirty="0"/>
              <a:t>(№ 1455) Определите наибольший размер файла в килобайтах среди файлов с расширением </a:t>
            </a:r>
            <a:r>
              <a:rPr lang="ru-RU" b="1" dirty="0"/>
              <a:t>.</a:t>
            </a:r>
            <a:r>
              <a:rPr lang="ru-RU" b="1" dirty="0" err="1"/>
              <a:t>htm</a:t>
            </a:r>
            <a:r>
              <a:rPr lang="ru-RU" dirty="0"/>
              <a:t> в подкаталогах каталога </a:t>
            </a:r>
            <a:r>
              <a:rPr lang="ru-RU" b="1" dirty="0"/>
              <a:t>Поэзия</a:t>
            </a:r>
            <a:r>
              <a:rPr lang="ru-RU" dirty="0"/>
              <a:t> (архив </a:t>
            </a:r>
            <a:r>
              <a:rPr lang="ru-RU" dirty="0">
                <a:hlinkClick r:id="rId2"/>
              </a:rPr>
              <a:t>oge12.zip</a:t>
            </a:r>
            <a:r>
              <a:rPr lang="ru-RU" dirty="0"/>
              <a:t>)? </a:t>
            </a:r>
            <a:endParaRPr lang="ru-RU" dirty="0" smtClean="0"/>
          </a:p>
          <a:p>
            <a:pPr marL="108000" indent="0">
              <a:buNone/>
            </a:pPr>
            <a:endParaRPr lang="ru-RU" dirty="0"/>
          </a:p>
          <a:p>
            <a:pPr marL="108000" indent="0">
              <a:buNone/>
            </a:pPr>
            <a:r>
              <a:rPr lang="ru-RU" dirty="0" smtClean="0"/>
              <a:t>В </a:t>
            </a:r>
            <a:r>
              <a:rPr lang="ru-RU" dirty="0"/>
              <a:t>ответе укажите только число.</a:t>
            </a:r>
          </a:p>
        </p:txBody>
      </p:sp>
    </p:spTree>
    <p:extLst>
      <p:ext uri="{BB962C8B-B14F-4D97-AF65-F5344CB8AC3E}">
        <p14:creationId xmlns:p14="http://schemas.microsoft.com/office/powerpoint/2010/main" val="39578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395461"/>
            <a:ext cx="9071640" cy="1074693"/>
          </a:xfrm>
        </p:spPr>
        <p:txBody>
          <a:bodyPr/>
          <a:lstStyle/>
          <a:p>
            <a:pPr marL="108000" indent="0">
              <a:buNone/>
            </a:pPr>
            <a:r>
              <a:rPr lang="ru-RU" dirty="0"/>
              <a:t>Откроем папку (каталог) </a:t>
            </a:r>
            <a:r>
              <a:rPr lang="ru-RU" dirty="0" smtClean="0"/>
              <a:t>Поэзия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115541"/>
            <a:ext cx="9433048" cy="60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78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523" y="107429"/>
            <a:ext cx="9071640" cy="1218709"/>
          </a:xfrm>
        </p:spPr>
        <p:txBody>
          <a:bodyPr/>
          <a:lstStyle/>
          <a:p>
            <a:pPr marL="108000" lvl="0" indent="0" algn="l">
              <a:buNone/>
            </a:pPr>
            <a:r>
              <a:rPr lang="ru-RU" dirty="0"/>
              <a:t>Создадим модель запроса, </a:t>
            </a:r>
            <a:r>
              <a:rPr lang="ru-RU" b="1" dirty="0"/>
              <a:t>используя маску</a:t>
            </a:r>
            <a:br>
              <a:rPr lang="ru-RU" b="1" dirty="0"/>
            </a:br>
            <a:r>
              <a:rPr lang="ru-RU" b="1" dirty="0"/>
              <a:t>*.</a:t>
            </a:r>
            <a:r>
              <a:rPr lang="ru-RU" b="1" dirty="0" err="1"/>
              <a:t>htm</a:t>
            </a:r>
            <a:endParaRPr lang="ru-RU" b="1" dirty="0"/>
          </a:p>
          <a:p>
            <a:pPr marL="108000" indent="0">
              <a:buNone/>
            </a:pP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187549"/>
            <a:ext cx="9483118" cy="60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11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79437"/>
            <a:ext cx="9071640" cy="1152128"/>
          </a:xfrm>
        </p:spPr>
        <p:txBody>
          <a:bodyPr/>
          <a:lstStyle/>
          <a:p>
            <a:pPr marL="108000" lvl="0" indent="0" algn="l">
              <a:buNone/>
            </a:pPr>
            <a:r>
              <a:rPr lang="ru-RU" dirty="0"/>
              <a:t>Отсортируем результаты </a:t>
            </a:r>
            <a:r>
              <a:rPr lang="ru-RU" dirty="0" smtClean="0"/>
              <a:t>нажав ПКМ выбрать Сортировка         Размер         По убыванию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10080625" cy="53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880072" y="850150"/>
            <a:ext cx="792088" cy="1080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256336" y="898971"/>
            <a:ext cx="792088" cy="1080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0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92" y="395461"/>
            <a:ext cx="9071640" cy="1224136"/>
          </a:xfrm>
        </p:spPr>
        <p:txBody>
          <a:bodyPr/>
          <a:lstStyle/>
          <a:p>
            <a:pPr marL="108000" indent="0" algn="l">
              <a:buNone/>
            </a:pPr>
            <a:r>
              <a:rPr lang="ru-RU" dirty="0" smtClean="0"/>
              <a:t>Если необходимо дать ответ в байтах, ПКМ на значке </a:t>
            </a:r>
            <a:r>
              <a:rPr lang="ru-RU" dirty="0"/>
              <a:t>файла. Выбираем строку </a:t>
            </a:r>
            <a:r>
              <a:rPr lang="ru-RU" b="1" dirty="0"/>
              <a:t>Свойства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" y="1331565"/>
            <a:ext cx="989361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97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808" y="395461"/>
            <a:ext cx="9071640" cy="1080120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  <a:defRPr sz="2800"/>
            </a:pPr>
            <a:r>
              <a:rPr lang="ru-RU" dirty="0"/>
              <a:t>В скобках виден размер данного файла в байтах.</a:t>
            </a:r>
          </a:p>
          <a:p>
            <a:pPr marL="0" lvl="0" indent="0">
              <a:spcAft>
                <a:spcPts val="0"/>
              </a:spcAft>
              <a:buNone/>
              <a:defRPr sz="2800"/>
            </a:pPr>
            <a:r>
              <a:rPr lang="ru-RU" dirty="0"/>
              <a:t>Записываем ответ: </a:t>
            </a:r>
            <a:r>
              <a:rPr lang="ru-RU" b="1" dirty="0" smtClean="0"/>
              <a:t>756519</a:t>
            </a:r>
            <a:endParaRPr lang="ru-RU" b="1" dirty="0"/>
          </a:p>
          <a:p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7" y="1187549"/>
            <a:ext cx="9829800" cy="617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5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776" y="899517"/>
            <a:ext cx="9577064" cy="3528392"/>
          </a:xfrm>
        </p:spPr>
        <p:txBody>
          <a:bodyPr/>
          <a:lstStyle/>
          <a:p>
            <a:pPr marL="108000" indent="0">
              <a:buNone/>
            </a:pPr>
            <a:r>
              <a:rPr lang="ru-RU" dirty="0"/>
              <a:t>(№ 1437</a:t>
            </a:r>
            <a:r>
              <a:rPr lang="ru-RU" dirty="0" smtClean="0"/>
              <a:t>) Определите </a:t>
            </a:r>
            <a:r>
              <a:rPr lang="ru-RU" dirty="0"/>
              <a:t>общий размер в мегабайтах всех файлов с расширением </a:t>
            </a:r>
            <a:r>
              <a:rPr lang="ru-RU" b="1" dirty="0"/>
              <a:t>.</a:t>
            </a:r>
            <a:r>
              <a:rPr lang="ru-RU" b="1" dirty="0" err="1"/>
              <a:t>htm</a:t>
            </a:r>
            <a:r>
              <a:rPr lang="ru-RU" dirty="0"/>
              <a:t> в подкаталогах каталога </a:t>
            </a:r>
            <a:r>
              <a:rPr lang="ru-RU" b="1" dirty="0"/>
              <a:t>Поэзия</a:t>
            </a:r>
            <a:r>
              <a:rPr lang="ru-RU" dirty="0"/>
              <a:t> (архив </a:t>
            </a:r>
            <a:r>
              <a:rPr lang="ru-RU" dirty="0">
                <a:hlinkClick r:id="rId2"/>
              </a:rPr>
              <a:t>oge12.zip</a:t>
            </a:r>
            <a:r>
              <a:rPr lang="ru-RU" dirty="0"/>
              <a:t>)? </a:t>
            </a:r>
            <a:endParaRPr lang="ru-RU" dirty="0" smtClean="0"/>
          </a:p>
          <a:p>
            <a:pPr marL="108000" indent="0">
              <a:buNone/>
            </a:pPr>
            <a:r>
              <a:rPr lang="ru-RU" dirty="0" smtClean="0"/>
              <a:t>В </a:t>
            </a:r>
            <a:r>
              <a:rPr lang="ru-RU" dirty="0"/>
              <a:t>ответе укажите только число с двумя знаками в дробной части.</a:t>
            </a:r>
          </a:p>
        </p:txBody>
      </p:sp>
    </p:spTree>
    <p:extLst>
      <p:ext uri="{BB962C8B-B14F-4D97-AF65-F5344CB8AC3E}">
        <p14:creationId xmlns:p14="http://schemas.microsoft.com/office/powerpoint/2010/main" val="300847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784" y="539478"/>
            <a:ext cx="9071640" cy="1440160"/>
          </a:xfrm>
        </p:spPr>
        <p:txBody>
          <a:bodyPr/>
          <a:lstStyle/>
          <a:p>
            <a:pPr marL="108000" lvl="0" indent="0">
              <a:buNone/>
            </a:pPr>
            <a:r>
              <a:rPr lang="ru-RU" dirty="0" smtClean="0"/>
              <a:t>После поиска (слайды 12-13) </a:t>
            </a:r>
            <a:r>
              <a:rPr lang="ru-RU" dirty="0"/>
              <a:t>выделить все найденные </a:t>
            </a:r>
            <a:r>
              <a:rPr lang="ru-RU" dirty="0" smtClean="0"/>
              <a:t>файлы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835621"/>
            <a:ext cx="957681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16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680" y="-4460"/>
            <a:ext cx="9385484" cy="1872208"/>
          </a:xfrm>
        </p:spPr>
        <p:txBody>
          <a:bodyPr/>
          <a:lstStyle/>
          <a:p>
            <a:pPr marL="108000" indent="0">
              <a:buNone/>
            </a:pPr>
            <a:r>
              <a:rPr lang="ru-RU" dirty="0"/>
              <a:t>Т</a:t>
            </a:r>
            <a:r>
              <a:rPr lang="ru-RU" dirty="0" smtClean="0"/>
              <a:t>акже через </a:t>
            </a:r>
            <a:r>
              <a:rPr lang="ru-RU" dirty="0"/>
              <a:t>ПКМ контекстное </a:t>
            </a:r>
            <a:r>
              <a:rPr lang="ru-RU" dirty="0" smtClean="0"/>
              <a:t>меню. Опять </a:t>
            </a:r>
            <a:r>
              <a:rPr lang="ru-RU" dirty="0"/>
              <a:t>выбираем </a:t>
            </a:r>
            <a:r>
              <a:rPr lang="ru-RU" b="1" dirty="0"/>
              <a:t>Свойства</a:t>
            </a:r>
            <a:r>
              <a:rPr lang="ru-RU" dirty="0" smtClean="0"/>
              <a:t>. </a:t>
            </a:r>
            <a:r>
              <a:rPr lang="ru-RU" dirty="0"/>
              <a:t>В строке Размер выбираем ответ в нужных единицах измерения. Ответ: </a:t>
            </a:r>
            <a:r>
              <a:rPr lang="ru-RU" b="1" dirty="0" smtClean="0"/>
              <a:t>1,85</a:t>
            </a:r>
            <a:endParaRPr lang="ru-RU" b="1" dirty="0"/>
          </a:p>
          <a:p>
            <a:pPr marL="108000" lvl="0" indent="0">
              <a:buNone/>
            </a:pPr>
            <a:endParaRPr lang="ru-RU" dirty="0"/>
          </a:p>
          <a:p>
            <a:pPr marL="108000" indent="0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881610"/>
            <a:ext cx="9524070" cy="567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5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87784" y="323453"/>
            <a:ext cx="9071640" cy="4989240"/>
          </a:xfrm>
        </p:spPr>
        <p:txBody>
          <a:bodyPr/>
          <a:lstStyle/>
          <a:p>
            <a:pPr marL="108000" lvl="0" indent="0">
              <a:buNone/>
              <a:defRPr sz="2800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(№ 1424) В одном из произведений 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И.С. Тургенева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текст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приведён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подкаталоге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Тургенев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08000" lvl="0" indent="0">
              <a:buNone/>
              <a:defRPr sz="2800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архив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oge12.zip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), одного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героев зовут  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Басистов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08000" lvl="0" indent="0">
              <a:buNone/>
              <a:defRPr sz="2800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помощью поисковых средств операционной системы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текстового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редактора выясните фамилию человека,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которого 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называл «гениальной натурой»..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https://www.kpolyakov.spb.ru/</a:t>
            </a:r>
            <a:endParaRPr lang="ru-RU" dirty="0" smtClean="0"/>
          </a:p>
          <a:p>
            <a:r>
              <a:rPr lang="de-DE" dirty="0" smtClean="0">
                <a:hlinkClick r:id="rId3"/>
              </a:rPr>
              <a:t>http://www.lbz.ru/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72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000" y="144000"/>
            <a:ext cx="4320000" cy="485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ru-RU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Решение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691" y="629280"/>
            <a:ext cx="9598951" cy="5627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ru-RU" sz="32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Откроем </a:t>
            </a:r>
            <a:r>
              <a:rPr lang="ru-RU" sz="32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папку </a:t>
            </a:r>
            <a:r>
              <a:rPr lang="ru-RU" sz="32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с произведениями И.С. Тургенева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9" y="1135574"/>
            <a:ext cx="9442903" cy="58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424" y="144000"/>
            <a:ext cx="9705775" cy="10345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ru-RU" sz="32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Найдем файл(ы), где встречается искомое слово</a:t>
            </a:r>
            <a:r>
              <a:rPr lang="ru-RU" sz="32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ru-RU" sz="3200" b="1" i="0" u="none" strike="noStrike" kern="1200" dirty="0" smtClean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Mangal" pitchFamily="2"/>
              </a:rPr>
              <a:t> Басистов</a:t>
            </a:r>
            <a:endParaRPr lang="ru-RU" sz="32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75"/>
            <a:ext cx="10080625" cy="541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000" y="144000"/>
            <a:ext cx="7848664" cy="1034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ru-RU" sz="32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В результатах поиска </a:t>
            </a:r>
            <a:r>
              <a:rPr lang="ru-RU" sz="3200" dirty="0" smtClean="0">
                <a:latin typeface="Arial" pitchFamily="18"/>
                <a:ea typeface="Arial Unicode MS" pitchFamily="2"/>
                <a:cs typeface="Mangal" pitchFamily="2"/>
              </a:rPr>
              <a:t>три </a:t>
            </a:r>
            <a:r>
              <a:rPr lang="ru-RU" sz="32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файла</a:t>
            </a:r>
            <a:r>
              <a:rPr lang="ru-RU" sz="32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. </a:t>
            </a:r>
            <a:endParaRPr lang="ru-RU" sz="3200" b="0" i="0" u="none" strike="noStrike" kern="1200" dirty="0" smtClean="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ru-RU" sz="32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Искомое </a:t>
            </a:r>
            <a:r>
              <a:rPr lang="ru-RU" sz="32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произведение «Рудин».</a:t>
            </a:r>
          </a:p>
        </p:txBody>
      </p:sp>
      <p:pic>
        <p:nvPicPr>
          <p:cNvPr id="3074" name="Picture 2" descr="C:\Users\Ученик\Desktop\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403573"/>
            <a:ext cx="9361040" cy="57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000" y="144000"/>
            <a:ext cx="8618042" cy="10345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ru-RU" sz="32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Открываем любой из найденных </a:t>
            </a:r>
            <a:r>
              <a:rPr lang="ru-RU" sz="32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файлов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ru-RU" sz="32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в </a:t>
            </a:r>
            <a:r>
              <a:rPr lang="ru-RU" sz="32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текстовом редакторе. Например MS </a:t>
            </a:r>
            <a:r>
              <a:rPr lang="ru-RU" sz="3200" b="0" i="0" u="none" strike="noStrike" kern="1200" dirty="0" err="1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Word</a:t>
            </a:r>
            <a:r>
              <a:rPr lang="ru-RU" sz="2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3" y="1331565"/>
            <a:ext cx="9451340" cy="53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802" y="0"/>
            <a:ext cx="9747045" cy="15064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ru-RU" sz="3200" dirty="0" smtClean="0">
                <a:latin typeface="Arial" pitchFamily="18"/>
                <a:ea typeface="Arial Unicode MS" pitchFamily="2"/>
                <a:cs typeface="Mangal" pitchFamily="2"/>
              </a:rPr>
              <a:t>Вводим в поисковую строку «гениальная натура»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ru-RU" sz="320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Получаем один результат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ru-RU" sz="3200" dirty="0" smtClean="0">
                <a:latin typeface="Arial" pitchFamily="18"/>
                <a:ea typeface="Arial Unicode MS" pitchFamily="2"/>
                <a:cs typeface="Mangal" pitchFamily="2"/>
              </a:rPr>
              <a:t>Ответ: </a:t>
            </a:r>
            <a:r>
              <a:rPr lang="ru-RU" sz="3200" dirty="0" smtClean="0">
                <a:solidFill>
                  <a:srgbClr val="FF0000"/>
                </a:solidFill>
                <a:latin typeface="Arial" pitchFamily="18"/>
                <a:ea typeface="Arial Unicode MS" pitchFamily="2"/>
                <a:cs typeface="Mangal" pitchFamily="2"/>
              </a:rPr>
              <a:t>Рудин</a:t>
            </a:r>
            <a:endParaRPr lang="ru-RU" sz="3200" i="0" u="none" strike="noStrike" kern="1200" dirty="0" smtClean="0">
              <a:ln>
                <a:noFill/>
              </a:ln>
              <a:solidFill>
                <a:srgbClr val="FF0000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5" y="1506459"/>
            <a:ext cx="9864847" cy="549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31800" y="467469"/>
            <a:ext cx="9071640" cy="4989240"/>
          </a:xfrm>
        </p:spPr>
        <p:txBody>
          <a:bodyPr/>
          <a:lstStyle/>
          <a:p>
            <a:pPr marL="108000" indent="0">
              <a:buNone/>
            </a:pPr>
            <a:r>
              <a:rPr lang="ru-RU" dirty="0"/>
              <a:t>(№ 1420) В одном из произведений </a:t>
            </a:r>
            <a:r>
              <a:rPr lang="ru-RU" i="1" dirty="0"/>
              <a:t>И.С. Тургенева</a:t>
            </a:r>
            <a:r>
              <a:rPr lang="ru-RU" dirty="0"/>
              <a:t>, текст которого приведён </a:t>
            </a:r>
            <a:r>
              <a:rPr lang="ru-RU" dirty="0" smtClean="0"/>
              <a:t>в подкаталоге </a:t>
            </a:r>
            <a:r>
              <a:rPr lang="ru-RU" b="1" dirty="0" smtClean="0"/>
              <a:t>Тургенев</a:t>
            </a:r>
            <a:r>
              <a:rPr lang="ru-RU" dirty="0"/>
              <a:t> (архив </a:t>
            </a:r>
            <a:r>
              <a:rPr lang="ru-RU" dirty="0">
                <a:hlinkClick r:id="rId3"/>
              </a:rPr>
              <a:t>oge12.zip</a:t>
            </a:r>
            <a:r>
              <a:rPr lang="ru-RU" dirty="0"/>
              <a:t>), </a:t>
            </a:r>
            <a:r>
              <a:rPr lang="ru-RU" dirty="0" smtClean="0"/>
              <a:t> главный </a:t>
            </a:r>
            <a:r>
              <a:rPr lang="ru-RU" dirty="0"/>
              <a:t>герой некоторое время жил в </a:t>
            </a:r>
            <a:r>
              <a:rPr lang="ru-RU" i="1" dirty="0"/>
              <a:t>Берлине</a:t>
            </a:r>
            <a:r>
              <a:rPr lang="ru-RU" dirty="0"/>
              <a:t>. </a:t>
            </a:r>
            <a:endParaRPr lang="ru-RU" dirty="0" smtClean="0"/>
          </a:p>
          <a:p>
            <a:pPr marL="108000" indent="0">
              <a:buNone/>
            </a:pPr>
            <a:r>
              <a:rPr lang="ru-RU" dirty="0" smtClean="0"/>
              <a:t>С </a:t>
            </a:r>
            <a:r>
              <a:rPr lang="ru-RU" dirty="0"/>
              <a:t>помощью поисковых средств операционной системы и текстового редактора выясните имя дочери Дарьи Михайловны – героини этого произведения</a:t>
            </a:r>
            <a:r>
              <a:rPr lang="ru-RU" dirty="0" smtClean="0"/>
              <a:t>.</a:t>
            </a:r>
          </a:p>
          <a:p>
            <a:pPr marL="108000" indent="0">
              <a:buNone/>
            </a:pPr>
            <a:r>
              <a:rPr lang="ru-RU" dirty="0" smtClean="0"/>
              <a:t>Выполняем те же действия, что на слайдах 3-6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" y="1908539"/>
            <a:ext cx="9720000" cy="565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560" y="395461"/>
            <a:ext cx="10081120" cy="1404565"/>
          </a:xfrm>
        </p:spPr>
        <p:txBody>
          <a:bodyPr/>
          <a:lstStyle/>
          <a:p>
            <a:pPr lvl="0" algn="l">
              <a:buNone/>
              <a:defRPr sz="2200"/>
            </a:pPr>
            <a:r>
              <a:rPr lang="ru-RU" sz="2800" dirty="0"/>
              <a:t>Вводим в поисковую строку </a:t>
            </a:r>
            <a:r>
              <a:rPr lang="ru-RU" sz="2800" dirty="0" smtClean="0"/>
              <a:t>слово </a:t>
            </a:r>
            <a:r>
              <a:rPr lang="ru-RU" sz="2800" dirty="0" smtClean="0">
                <a:solidFill>
                  <a:srgbClr val="FF0000"/>
                </a:solidFill>
              </a:rPr>
              <a:t>дочь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Получаем семь результатов. Из первого и третьего уже можно определить имя дочери Дарьи Михайловны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Ответ: </a:t>
            </a:r>
            <a:r>
              <a:rPr lang="ru-RU" sz="2800" dirty="0" smtClean="0">
                <a:solidFill>
                  <a:srgbClr val="FF0000"/>
                </a:solidFill>
              </a:rPr>
              <a:t>Наталья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233</Words>
  <Application>Microsoft Office PowerPoint</Application>
  <PresentationFormat>Экран (4:3)</PresentationFormat>
  <Paragraphs>48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Обычный</vt:lpstr>
      <vt:lpstr>Задание 11  Поиск информации в файлах и каталогах компьютера.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Вводим в поисковую строку слово дочь Получаем семь результатов. Из первого и третьего уже можно определить имя дочери Дарьи Михайловны Ответ: Наталья </vt:lpstr>
      <vt:lpstr>Задание 12  1. Определение количества файлов в каталоге 2. Определение общего объёма файлов в каталоге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14</cp:revision>
  <dcterms:created xsi:type="dcterms:W3CDTF">2020-02-04T14:36:11Z</dcterms:created>
  <dcterms:modified xsi:type="dcterms:W3CDTF">2020-02-18T19:14:55Z</dcterms:modified>
</cp:coreProperties>
</file>