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slideMasters/slideMaster7.xml" ContentType="application/vnd.openxmlformats-officedocument.presentationml.slideMaster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Override3.xml" ContentType="application/vnd.openxmlformats-officedocument.themeOverr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Override4.xml" ContentType="application/vnd.openxmlformats-officedocument.themeOverr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  <p:sldMasterId id="2147483784" r:id="rId2"/>
    <p:sldMasterId id="2147484015" r:id="rId3"/>
    <p:sldMasterId id="2147484029" r:id="rId4"/>
    <p:sldMasterId id="2147484043" r:id="rId5"/>
    <p:sldMasterId id="2147484057" r:id="rId6"/>
    <p:sldMasterId id="2147484071" r:id="rId7"/>
  </p:sldMasterIdLst>
  <p:notesMasterIdLst>
    <p:notesMasterId r:id="rId47"/>
  </p:notesMasterIdLst>
  <p:sldIdLst>
    <p:sldId id="285" r:id="rId8"/>
    <p:sldId id="256" r:id="rId9"/>
    <p:sldId id="264" r:id="rId10"/>
    <p:sldId id="266" r:id="rId11"/>
    <p:sldId id="268" r:id="rId12"/>
    <p:sldId id="309" r:id="rId13"/>
    <p:sldId id="314" r:id="rId14"/>
    <p:sldId id="315" r:id="rId15"/>
    <p:sldId id="316" r:id="rId16"/>
    <p:sldId id="317" r:id="rId17"/>
    <p:sldId id="280" r:id="rId18"/>
    <p:sldId id="276" r:id="rId19"/>
    <p:sldId id="320" r:id="rId20"/>
    <p:sldId id="326" r:id="rId21"/>
    <p:sldId id="339" r:id="rId22"/>
    <p:sldId id="340" r:id="rId23"/>
    <p:sldId id="325" r:id="rId24"/>
    <p:sldId id="324" r:id="rId25"/>
    <p:sldId id="323" r:id="rId26"/>
    <p:sldId id="338" r:id="rId27"/>
    <p:sldId id="337" r:id="rId28"/>
    <p:sldId id="336" r:id="rId29"/>
    <p:sldId id="335" r:id="rId30"/>
    <p:sldId id="333" r:id="rId31"/>
    <p:sldId id="334" r:id="rId32"/>
    <p:sldId id="332" r:id="rId33"/>
    <p:sldId id="331" r:id="rId34"/>
    <p:sldId id="330" r:id="rId35"/>
    <p:sldId id="310" r:id="rId36"/>
    <p:sldId id="329" r:id="rId37"/>
    <p:sldId id="308" r:id="rId38"/>
    <p:sldId id="327" r:id="rId39"/>
    <p:sldId id="328" r:id="rId40"/>
    <p:sldId id="313" r:id="rId41"/>
    <p:sldId id="341" r:id="rId42"/>
    <p:sldId id="342" r:id="rId43"/>
    <p:sldId id="318" r:id="rId44"/>
    <p:sldId id="343" r:id="rId45"/>
    <p:sldId id="344" r:id="rId4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FCC00"/>
    <a:srgbClr val="FF3300"/>
    <a:srgbClr val="0033CC"/>
    <a:srgbClr val="993300"/>
    <a:srgbClr val="9933FF"/>
    <a:srgbClr val="FFCCCC"/>
    <a:srgbClr val="FFFF66"/>
    <a:srgbClr val="66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268" autoAdjust="0"/>
    <p:restoredTop sz="94660"/>
  </p:normalViewPr>
  <p:slideViewPr>
    <p:cSldViewPr>
      <p:cViewPr varScale="1">
        <p:scale>
          <a:sx n="73" d="100"/>
          <a:sy n="73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7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presProps" Target="presProps.xml"/><Relationship Id="rId8" Type="http://schemas.openxmlformats.org/officeDocument/2006/relationships/slide" Target="slides/slide1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1E82917C-3FD9-2266-E255-0C12C9BFF5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B4A8D3F-19AB-EDAE-6C7C-85A53B8CB7E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B24CE2F-7E0A-48F4-A207-CCFCB983E6F2}" type="datetimeFigureOut">
              <a:rPr lang="ru-RU"/>
              <a:pPr>
                <a:defRPr/>
              </a:pPr>
              <a:t>26.01.2025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xmlns="" id="{F457A1A1-0D39-91D3-7521-4F6C575EFFA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xmlns="" id="{4E2DEE2B-0A55-E5F7-BBF2-7E6CB69F01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BED369B-ECE8-8272-5358-9B65F0D1C71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E8BFC87-ED1F-A194-43E5-4C56F35F05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4194A2B-F460-4A38-86DB-ED551BD9B15E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94A2B-F460-4A38-86DB-ED551BD9B15E}" type="slidenum">
              <a:rPr lang="ru-RU" altLang="en-US" smtClean="0"/>
              <a:pPr/>
              <a:t>12</a:t>
            </a:fld>
            <a:endParaRPr lang="ru-RU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>
            <a:extLst>
              <a:ext uri="{FF2B5EF4-FFF2-40B4-BE49-F238E27FC236}">
                <a16:creationId xmlns:a16="http://schemas.microsoft.com/office/drawing/2014/main" xmlns="" id="{712FF164-593F-45C6-9543-1DB5E94DBF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xmlns="" id="{D5EBC3B7-C6B5-4980-950B-0FB876D2E7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>
            <a:extLst>
              <a:ext uri="{FF2B5EF4-FFF2-40B4-BE49-F238E27FC236}">
                <a16:creationId xmlns:a16="http://schemas.microsoft.com/office/drawing/2014/main" xmlns="" id="{770B53FB-4136-4D78-91B9-9C49D79D19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xmlns="" id="{9785F29F-7325-460E-B8B9-A47D1CC39E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>
            <a:extLst>
              <a:ext uri="{FF2B5EF4-FFF2-40B4-BE49-F238E27FC236}">
                <a16:creationId xmlns:a16="http://schemas.microsoft.com/office/drawing/2014/main" xmlns="" id="{EC8FB1AE-0B1C-4786-86DD-4DEA46BB66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xmlns="" id="{63FBDF1A-B3B8-455F-BDF2-8F2523AFA7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>
            <a:extLst>
              <a:ext uri="{FF2B5EF4-FFF2-40B4-BE49-F238E27FC236}">
                <a16:creationId xmlns:a16="http://schemas.microsoft.com/office/drawing/2014/main" xmlns="" id="{D15CDC48-0CCF-4223-A240-88C453BE82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xmlns="" id="{09E845B4-CFED-4C63-B764-0B08914360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>
            <a:extLst>
              <a:ext uri="{FF2B5EF4-FFF2-40B4-BE49-F238E27FC236}">
                <a16:creationId xmlns:a16="http://schemas.microsoft.com/office/drawing/2014/main" xmlns="" id="{66CD91E6-E18D-451C-A8F8-8CC042C8D3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xmlns="" id="{C23BC81C-2AE1-457C-8B5F-21B31ADDF2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>
            <a:extLst>
              <a:ext uri="{FF2B5EF4-FFF2-40B4-BE49-F238E27FC236}">
                <a16:creationId xmlns:a16="http://schemas.microsoft.com/office/drawing/2014/main" xmlns="" id="{B505894B-6B16-4F17-82E2-67A9C3AB1F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xmlns="" id="{84E63D6E-0B85-49AB-A005-0F54C88A95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>
            <a:extLst>
              <a:ext uri="{FF2B5EF4-FFF2-40B4-BE49-F238E27FC236}">
                <a16:creationId xmlns:a16="http://schemas.microsoft.com/office/drawing/2014/main" xmlns="" id="{9E55BB9D-A2D6-4708-9D3C-44409672B8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xmlns="" id="{6EC04B44-23CF-43FB-8B59-F730FC6CF0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>
            <a:extLst>
              <a:ext uri="{FF2B5EF4-FFF2-40B4-BE49-F238E27FC236}">
                <a16:creationId xmlns:a16="http://schemas.microsoft.com/office/drawing/2014/main" xmlns="" id="{2CE17225-8683-4811-8271-A48F89979F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xmlns="" id="{578AC0F0-B51F-41FD-8F49-3786D7990B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>
            <a:extLst>
              <a:ext uri="{FF2B5EF4-FFF2-40B4-BE49-F238E27FC236}">
                <a16:creationId xmlns:a16="http://schemas.microsoft.com/office/drawing/2014/main" xmlns="" id="{B70B8D1D-CFFD-48FD-9F90-293A5F425F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xmlns="" id="{634010EB-6F0C-497D-8791-1A1F2A08B6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>
            <a:extLst>
              <a:ext uri="{FF2B5EF4-FFF2-40B4-BE49-F238E27FC236}">
                <a16:creationId xmlns:a16="http://schemas.microsoft.com/office/drawing/2014/main" xmlns="" id="{990B76E0-230E-4C15-BB81-9F6E4CA214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xmlns="" id="{BFFAFB0F-F64D-4C65-87A8-0248BB4FF4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>
            <a:extLst>
              <a:ext uri="{FF2B5EF4-FFF2-40B4-BE49-F238E27FC236}">
                <a16:creationId xmlns:a16="http://schemas.microsoft.com/office/drawing/2014/main" xmlns="" id="{8E3CFEA5-67C7-4762-9AAC-9546CB823E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xmlns="" id="{F3C86B7B-4309-41E4-B493-456A1689AE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>
            <a:extLst>
              <a:ext uri="{FF2B5EF4-FFF2-40B4-BE49-F238E27FC236}">
                <a16:creationId xmlns:a16="http://schemas.microsoft.com/office/drawing/2014/main" xmlns="" id="{EDF1F65B-A71E-4828-BFB8-84741F9DB1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xmlns="" id="{7E9B30C4-28F0-479E-B967-DE2187B575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>
            <a:extLst>
              <a:ext uri="{FF2B5EF4-FFF2-40B4-BE49-F238E27FC236}">
                <a16:creationId xmlns:a16="http://schemas.microsoft.com/office/drawing/2014/main" xmlns="" id="{26AE553A-18E4-47A0-8FA1-888BE41AB8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xmlns="" id="{ED303129-3482-46E5-9271-B3B73E1B48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>
            <a:extLst>
              <a:ext uri="{FF2B5EF4-FFF2-40B4-BE49-F238E27FC236}">
                <a16:creationId xmlns:a16="http://schemas.microsoft.com/office/drawing/2014/main" xmlns="" id="{8480FBD8-6472-4C94-80B1-3223A7AAC5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xmlns="" id="{0472129E-2E28-4F20-A237-22C95FA935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>
            <a:extLst>
              <a:ext uri="{FF2B5EF4-FFF2-40B4-BE49-F238E27FC236}">
                <a16:creationId xmlns:a16="http://schemas.microsoft.com/office/drawing/2014/main" xmlns="" id="{3B06EE9E-272E-487D-9A98-6CF702ED90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xmlns="" id="{256ACCC2-84BC-4229-92EC-E25F867C44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>
            <a:extLst>
              <a:ext uri="{FF2B5EF4-FFF2-40B4-BE49-F238E27FC236}">
                <a16:creationId xmlns:a16="http://schemas.microsoft.com/office/drawing/2014/main" xmlns="" id="{F6F30D38-4CB2-4D9C-8A94-10ADACB963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xmlns="" id="{EEA2C9DE-7F3A-4891-8FE8-D4850100B4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>
            <a:extLst>
              <a:ext uri="{FF2B5EF4-FFF2-40B4-BE49-F238E27FC236}">
                <a16:creationId xmlns:a16="http://schemas.microsoft.com/office/drawing/2014/main" xmlns="" id="{1FACC839-77CE-4AB5-A69F-A3F583598A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xmlns="" id="{5C5D76CE-F1E6-4A6F-9B17-439BB4FDB8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>
            <a:extLst>
              <a:ext uri="{FF2B5EF4-FFF2-40B4-BE49-F238E27FC236}">
                <a16:creationId xmlns:a16="http://schemas.microsoft.com/office/drawing/2014/main" xmlns="" id="{FE8FD834-4C87-4008-B411-F1255B90B7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xmlns="" id="{9BF7BBE7-D089-4548-AF05-9F79AB615D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561A36F3-8557-0933-765C-4A91795525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F5E96-3DD3-4A88-9C84-6D4B11579894}" type="datetimeFigureOut">
              <a:rPr lang="ru-RU"/>
              <a:pPr>
                <a:defRPr/>
              </a:pPr>
              <a:t>26.01.2025</a:t>
            </a:fld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9D547979-23F4-E3B8-DE0F-BDC092979E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55AB58AC-9F5B-6BAE-D6AA-884E5CE128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C56DE3-906E-459E-BDE9-37BF242AACE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574018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EDA83CEA-BEE5-5115-B059-FCBA726B82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140AC-DB02-4D80-BE80-5074DA2E9635}" type="datetimeFigureOut">
              <a:rPr lang="ru-RU"/>
              <a:pPr>
                <a:defRPr/>
              </a:pPr>
              <a:t>26.01.2025</a:t>
            </a:fld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66F0CA4-C575-020A-D2D2-72C57DAF02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89B6BD4F-C242-EE63-8F59-AF00358EBC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9A7A92-5892-4504-8583-05B78B97B42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421909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5EB60647-900F-43D7-C9EB-1E835BCCBC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D8D1E-4850-44D3-9D03-DC2F9E510385}" type="datetimeFigureOut">
              <a:rPr lang="ru-RU"/>
              <a:pPr>
                <a:defRPr/>
              </a:pPr>
              <a:t>26.01.2025</a:t>
            </a:fld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A843053B-8F6D-76EC-6E95-35494BE842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AF386D0-5944-7526-E191-CA112D0D43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F11EFC-6A30-4D86-9B77-340EB23BAF0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695315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E5D3719-8DE6-E8F8-8848-8EC07FC0AD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EB346-1BC9-4D23-BF95-3F27362279C7}" type="datetimeFigureOut">
              <a:rPr lang="ru-RU"/>
              <a:pPr>
                <a:defRPr/>
              </a:pPr>
              <a:t>26.01.2025</a:t>
            </a:fld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B7C3AC5-3192-F1D2-4088-F68E7951D4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0B74B48-DD42-9273-FD0B-328B30D412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A6CA50-9CDB-4D44-9975-B9262E75099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263528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2" name="Дата 29">
            <a:extLst>
              <a:ext uri="{FF2B5EF4-FFF2-40B4-BE49-F238E27FC236}">
                <a16:creationId xmlns:a16="http://schemas.microsoft.com/office/drawing/2014/main" xmlns="" id="{C0E83E8D-5F4C-CA35-6586-861C3EB90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18">
            <a:extLst>
              <a:ext uri="{FF2B5EF4-FFF2-40B4-BE49-F238E27FC236}">
                <a16:creationId xmlns:a16="http://schemas.microsoft.com/office/drawing/2014/main" xmlns="" id="{085906CA-DE0B-4675-B771-D5781ED62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6">
            <a:extLst>
              <a:ext uri="{FF2B5EF4-FFF2-40B4-BE49-F238E27FC236}">
                <a16:creationId xmlns:a16="http://schemas.microsoft.com/office/drawing/2014/main" xmlns="" id="{3ADD3220-BD36-24DF-4705-9A9A8B461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ACACC"/>
                </a:solidFill>
              </a:defRPr>
            </a:lvl1pPr>
          </a:lstStyle>
          <a:p>
            <a:fld id="{9A400FBA-4F0C-456F-BC16-BB0351C8DC0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3001525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>
            <a:extLst>
              <a:ext uri="{FF2B5EF4-FFF2-40B4-BE49-F238E27FC236}">
                <a16:creationId xmlns:a16="http://schemas.microsoft.com/office/drawing/2014/main" xmlns="" id="{166F9657-D3FD-9D2F-0CAE-0716607CD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>
            <a:extLst>
              <a:ext uri="{FF2B5EF4-FFF2-40B4-BE49-F238E27FC236}">
                <a16:creationId xmlns:a16="http://schemas.microsoft.com/office/drawing/2014/main" xmlns="" id="{39F9295B-4863-49F2-4715-76DA2EB40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>
            <a:extLst>
              <a:ext uri="{FF2B5EF4-FFF2-40B4-BE49-F238E27FC236}">
                <a16:creationId xmlns:a16="http://schemas.microsoft.com/office/drawing/2014/main" xmlns="" id="{973463E0-2B71-BE29-C1AD-18D047858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C3EB74-7F00-4EDE-B35A-35F662082F8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743594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8E4C186-8E29-7F12-CA16-D01B0D3F6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9EE5503-01E2-36CC-409D-334194809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A7B526F-1F58-3DE5-ED36-2EE52470D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ACACC"/>
                </a:solidFill>
              </a:defRPr>
            </a:lvl1pPr>
          </a:lstStyle>
          <a:p>
            <a:fld id="{E33C31E8-7485-4607-A899-64D7BCA3FC1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0100272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>
            <a:extLst>
              <a:ext uri="{FF2B5EF4-FFF2-40B4-BE49-F238E27FC236}">
                <a16:creationId xmlns:a16="http://schemas.microsoft.com/office/drawing/2014/main" xmlns="" id="{609EF325-A9CA-152C-DD7B-E3D927037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>
            <a:extLst>
              <a:ext uri="{FF2B5EF4-FFF2-40B4-BE49-F238E27FC236}">
                <a16:creationId xmlns:a16="http://schemas.microsoft.com/office/drawing/2014/main" xmlns="" id="{769D1659-55A9-BF72-88AF-585C29820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>
            <a:extLst>
              <a:ext uri="{FF2B5EF4-FFF2-40B4-BE49-F238E27FC236}">
                <a16:creationId xmlns:a16="http://schemas.microsoft.com/office/drawing/2014/main" xmlns="" id="{D618FFD1-FD57-73BB-BD2D-D073BD8F0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719739-31BC-4AE2-8112-57A50E3606D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9248696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9">
            <a:extLst>
              <a:ext uri="{FF2B5EF4-FFF2-40B4-BE49-F238E27FC236}">
                <a16:creationId xmlns:a16="http://schemas.microsoft.com/office/drawing/2014/main" xmlns="" id="{51FF9915-5CD8-3466-C7A1-2FFD48BCB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1">
            <a:extLst>
              <a:ext uri="{FF2B5EF4-FFF2-40B4-BE49-F238E27FC236}">
                <a16:creationId xmlns:a16="http://schemas.microsoft.com/office/drawing/2014/main" xmlns="" id="{40DA14B9-6D53-A8D4-1A38-3D14A201C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>
            <a:extLst>
              <a:ext uri="{FF2B5EF4-FFF2-40B4-BE49-F238E27FC236}">
                <a16:creationId xmlns:a16="http://schemas.microsoft.com/office/drawing/2014/main" xmlns="" id="{81453FC2-DA1A-3BD0-9BC3-20627DEBD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668A83-B7D4-47BE-B1B2-87D0C53274B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0826048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9">
            <a:extLst>
              <a:ext uri="{FF2B5EF4-FFF2-40B4-BE49-F238E27FC236}">
                <a16:creationId xmlns:a16="http://schemas.microsoft.com/office/drawing/2014/main" xmlns="" id="{EC3D0E07-D620-B93A-71BE-167EAC321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>
            <a:extLst>
              <a:ext uri="{FF2B5EF4-FFF2-40B4-BE49-F238E27FC236}">
                <a16:creationId xmlns:a16="http://schemas.microsoft.com/office/drawing/2014/main" xmlns="" id="{48D1C144-4F22-BCC4-9D84-BC4CA0D31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>
            <a:extLst>
              <a:ext uri="{FF2B5EF4-FFF2-40B4-BE49-F238E27FC236}">
                <a16:creationId xmlns:a16="http://schemas.microsoft.com/office/drawing/2014/main" xmlns="" id="{1E255B90-C53E-F51E-6707-700EEBCD3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E96648-F3C0-4F7F-93D4-8A1BD8C4153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5743962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>
            <a:extLst>
              <a:ext uri="{FF2B5EF4-FFF2-40B4-BE49-F238E27FC236}">
                <a16:creationId xmlns:a16="http://schemas.microsoft.com/office/drawing/2014/main" xmlns="" id="{FCDA994D-73A7-844D-CD16-3886914A5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>
            <a:extLst>
              <a:ext uri="{FF2B5EF4-FFF2-40B4-BE49-F238E27FC236}">
                <a16:creationId xmlns:a16="http://schemas.microsoft.com/office/drawing/2014/main" xmlns="" id="{6DF661B0-DAB2-E229-B3D9-4E7E3E758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>
            <a:extLst>
              <a:ext uri="{FF2B5EF4-FFF2-40B4-BE49-F238E27FC236}">
                <a16:creationId xmlns:a16="http://schemas.microsoft.com/office/drawing/2014/main" xmlns="" id="{B89EA5DB-59FA-FE25-B401-23A74B4AD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15EF4B-9EB5-4E76-8064-42750405D6E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028496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AA203D1-75AC-783F-6FB1-7098D6373F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3C9BF-8C06-47B4-A947-D4B03C432D09}" type="datetimeFigureOut">
              <a:rPr lang="ru-RU"/>
              <a:pPr>
                <a:defRPr/>
              </a:pPr>
              <a:t>26.01.2025</a:t>
            </a:fld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F608C34-D940-84AD-A50F-A64620829F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3A30B75D-A43D-7EB6-C61A-CB9F02F01B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6D9DA4-8F07-4CD1-9DA7-5C01E120CB6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3290524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>
            <a:extLst>
              <a:ext uri="{FF2B5EF4-FFF2-40B4-BE49-F238E27FC236}">
                <a16:creationId xmlns:a16="http://schemas.microsoft.com/office/drawing/2014/main" xmlns="" id="{4DE262F0-6A94-70D7-E9D9-10DEFAAEE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>
            <a:extLst>
              <a:ext uri="{FF2B5EF4-FFF2-40B4-BE49-F238E27FC236}">
                <a16:creationId xmlns:a16="http://schemas.microsoft.com/office/drawing/2014/main" xmlns="" id="{DBF29634-9F88-4EBF-BAE7-09754CC2D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>
            <a:extLst>
              <a:ext uri="{FF2B5EF4-FFF2-40B4-BE49-F238E27FC236}">
                <a16:creationId xmlns:a16="http://schemas.microsoft.com/office/drawing/2014/main" xmlns="" id="{20348F5B-F64F-1DDE-E7A6-4973DDDB1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CDEDC6-BAE2-4AE6-829B-B83753EEA13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3503243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13">
            <a:extLst>
              <a:ext uri="{FF2B5EF4-FFF2-40B4-BE49-F238E27FC236}">
                <a16:creationId xmlns:a16="http://schemas.microsoft.com/office/drawing/2014/main" xmlns="" id="{C5FB083C-A692-52CF-8F02-6411B3DC2F9D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14">
            <a:extLst>
              <a:ext uri="{FF2B5EF4-FFF2-40B4-BE49-F238E27FC236}">
                <a16:creationId xmlns:a16="http://schemas.microsoft.com/office/drawing/2014/main" xmlns="" id="{B40CEE24-E1A4-326C-3AEB-CF4E605A442C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15">
            <a:extLst>
              <a:ext uri="{FF2B5EF4-FFF2-40B4-BE49-F238E27FC236}">
                <a16:creationId xmlns:a16="http://schemas.microsoft.com/office/drawing/2014/main" xmlns="" id="{862406A5-13D2-5B98-0DF0-E880002A1300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6">
            <a:extLst>
              <a:ext uri="{FF2B5EF4-FFF2-40B4-BE49-F238E27FC236}">
                <a16:creationId xmlns:a16="http://schemas.microsoft.com/office/drawing/2014/main" xmlns="" id="{1D34EEA5-15C6-2251-DBF9-8DAB1565C331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9" name="Дата 4">
            <a:extLst>
              <a:ext uri="{FF2B5EF4-FFF2-40B4-BE49-F238E27FC236}">
                <a16:creationId xmlns:a16="http://schemas.microsoft.com/office/drawing/2014/main" xmlns="" id="{61E042A4-D6B4-A2FC-6FF9-3E6482456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5">
            <a:extLst>
              <a:ext uri="{FF2B5EF4-FFF2-40B4-BE49-F238E27FC236}">
                <a16:creationId xmlns:a16="http://schemas.microsoft.com/office/drawing/2014/main" xmlns="" id="{5D104611-384E-E29E-237B-996FE376D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>
            <a:extLst>
              <a:ext uri="{FF2B5EF4-FFF2-40B4-BE49-F238E27FC236}">
                <a16:creationId xmlns:a16="http://schemas.microsoft.com/office/drawing/2014/main" xmlns="" id="{869D5834-C020-F583-D7D3-4B2BE1C41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80BAA613-95ED-402E-86A9-A53A6FBD683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3288289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>
            <a:extLst>
              <a:ext uri="{FF2B5EF4-FFF2-40B4-BE49-F238E27FC236}">
                <a16:creationId xmlns:a16="http://schemas.microsoft.com/office/drawing/2014/main" xmlns="" id="{9FF2B92F-3B33-9784-547D-62A74A680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>
            <a:extLst>
              <a:ext uri="{FF2B5EF4-FFF2-40B4-BE49-F238E27FC236}">
                <a16:creationId xmlns:a16="http://schemas.microsoft.com/office/drawing/2014/main" xmlns="" id="{2586C025-178D-BCE0-5089-06D7A6E23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>
            <a:extLst>
              <a:ext uri="{FF2B5EF4-FFF2-40B4-BE49-F238E27FC236}">
                <a16:creationId xmlns:a16="http://schemas.microsoft.com/office/drawing/2014/main" xmlns="" id="{B5D72A15-096B-BB55-9C7F-61EFE9552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1ABC17-1D31-4D2A-B7DF-595C6D565B5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7874760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>
            <a:extLst>
              <a:ext uri="{FF2B5EF4-FFF2-40B4-BE49-F238E27FC236}">
                <a16:creationId xmlns:a16="http://schemas.microsoft.com/office/drawing/2014/main" xmlns="" id="{A91DB798-F875-39BC-0872-94F6843B1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>
            <a:extLst>
              <a:ext uri="{FF2B5EF4-FFF2-40B4-BE49-F238E27FC236}">
                <a16:creationId xmlns:a16="http://schemas.microsoft.com/office/drawing/2014/main" xmlns="" id="{9FD09C35-AA40-51CF-84CD-C78AFD7E1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>
            <a:extLst>
              <a:ext uri="{FF2B5EF4-FFF2-40B4-BE49-F238E27FC236}">
                <a16:creationId xmlns:a16="http://schemas.microsoft.com/office/drawing/2014/main" xmlns="" id="{F12A5A18-52E1-8EC1-6945-F8B892E94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FDF119-3D7F-40DC-85DA-CAAA160EC78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0078162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9">
            <a:extLst>
              <a:ext uri="{FF2B5EF4-FFF2-40B4-BE49-F238E27FC236}">
                <a16:creationId xmlns:a16="http://schemas.microsoft.com/office/drawing/2014/main" xmlns="" id="{0CF53D5A-044D-C3FE-F8DD-7A0D797AF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1">
            <a:extLst>
              <a:ext uri="{FF2B5EF4-FFF2-40B4-BE49-F238E27FC236}">
                <a16:creationId xmlns:a16="http://schemas.microsoft.com/office/drawing/2014/main" xmlns="" id="{C0E708E9-8106-B851-72BF-DB49B1FFC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>
            <a:extLst>
              <a:ext uri="{FF2B5EF4-FFF2-40B4-BE49-F238E27FC236}">
                <a16:creationId xmlns:a16="http://schemas.microsoft.com/office/drawing/2014/main" xmlns="" id="{DE581A24-6799-6663-DF6B-8E3F5BAB2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D3A260-1D84-49CA-95F8-9AB1B3A2049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6171933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D2080035-D9B2-4126-42B3-D5EE468690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DF163-6CCC-40CF-BDBB-7D6E6AE710A5}" type="datetimeFigureOut">
              <a:rPr lang="ru-RU"/>
              <a:pPr>
                <a:defRPr/>
              </a:pPr>
              <a:t>26.01.2025</a:t>
            </a:fld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B6133732-B549-18C2-6E44-333ABD384D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B5682350-F9A2-2FBD-2464-14E83BB1D3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A382E7-063F-4347-B5AE-B75A4545EEE1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727131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877F7D13-73F7-9F63-535C-E5678CB7C4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7CE1E-355D-432B-8988-4EC81C49ACE2}" type="datetimeFigureOut">
              <a:rPr lang="ru-RU"/>
              <a:pPr>
                <a:defRPr/>
              </a:pPr>
              <a:t>26.01.2025</a:t>
            </a:fld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C2B8FC63-D79F-102E-7C1B-2E7305A195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3F41BF5C-C9AC-0696-5EC6-AC3414D5DE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27ED38-C79D-41BC-A4F4-A2031FA921C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7287050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7F84882E-26A3-9A53-0350-B684391DF2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84FD2-45F2-470C-9E30-B336DDD8415F}" type="datetimeFigureOut">
              <a:rPr lang="ru-RU"/>
              <a:pPr>
                <a:defRPr/>
              </a:pPr>
              <a:t>26.01.2025</a:t>
            </a:fld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0FFBAA3C-6FFC-8E19-C83A-535148DDF5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E45F28E4-6C9B-93D6-7AD1-C9B2650F1D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E6E43F-CC71-4C88-BB64-D5A1F22D47C1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5101079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77DBA96-64B9-45D7-8AB3-657C608F93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60DDE-D9F4-4A2C-BDB9-AA39F44A2FE1}" type="datetimeFigureOut">
              <a:rPr lang="ru-RU"/>
              <a:pPr>
                <a:defRPr/>
              </a:pPr>
              <a:t>26.01.2025</a:t>
            </a:fld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8987BA8-AE0D-7F2A-D643-BCFC7705E1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5B349DC-2953-97D9-1CA3-60C7E56617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87B9E0-562D-41E2-AE43-18D6879A7AD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500574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BE9081C0-F796-17CF-EC48-29D0F77D16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0FA32-35DB-4A88-A9A6-6338D2CE54BD}" type="datetimeFigureOut">
              <a:rPr lang="ru-RU"/>
              <a:pPr>
                <a:defRPr/>
              </a:pPr>
              <a:t>26.01.2025</a:t>
            </a:fld>
            <a:endParaRPr 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8E668B37-FBEB-FFB3-3ABE-30802CDE50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DD1DF581-E2A4-3DD9-6687-3EBD5A7A1B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23277D-22A6-4EEC-A3AA-EFA06A3D86F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847143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784930C4-41E1-FAC1-5E38-AB8DDA0FC8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D0FFB-07B6-4C06-93E7-644C7F926F0D}" type="datetimeFigureOut">
              <a:rPr lang="ru-RU"/>
              <a:pPr>
                <a:defRPr/>
              </a:pPr>
              <a:t>26.01.2025</a:t>
            </a:fld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07A0986C-7D29-AEDF-E12F-A1E305DFD8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C9ADA9EA-54B6-D808-72A5-8D4CEC1AA7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E44A8C-F33D-45DE-867E-8D54A80C68D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41875268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852AB693-28AE-22D9-6FE3-B37AD3D968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5A2BA-2188-4326-95FB-138D5AF6E73E}" type="datetimeFigureOut">
              <a:rPr lang="ru-RU"/>
              <a:pPr>
                <a:defRPr/>
              </a:pPr>
              <a:t>26.01.2025</a:t>
            </a:fld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D62B4A04-304F-9B7F-54B2-8FC8375300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A62E8370-8250-0FCB-8667-FE557C7081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94CE4B-F72F-483C-A587-74824DBE1FA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573548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C2ABA2A1-3BC7-8D65-4F2C-654DFD8B22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24041-0BC2-4530-B9C2-F2A50A4F2ACE}" type="datetimeFigureOut">
              <a:rPr lang="ru-RU"/>
              <a:pPr>
                <a:defRPr/>
              </a:pPr>
              <a:t>26.01.2025</a:t>
            </a:fld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750ED119-6890-A061-CD87-7691CED756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2B56B1CA-1100-B7E7-DDC1-83E4143E16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66F25C-83C5-4126-A676-A52690FFD02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9109792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A600451-B387-E06E-3B81-4118129EB2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03B02-2B4D-4492-84F6-1342F91D14D3}" type="datetimeFigureOut">
              <a:rPr lang="ru-RU"/>
              <a:pPr>
                <a:defRPr/>
              </a:pPr>
              <a:t>26.01.2025</a:t>
            </a:fld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3375DDB-87DB-D5DF-793E-2128E80E39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63E6C42-52C2-B5F6-F676-7B0A3620FB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D414A6-F97C-4548-A4D2-33D95196C6E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42621709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5070393-DB00-8B39-D6A6-1455FCCB39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AAF8E-4D5B-431C-9EC5-6DA320FE3835}" type="datetimeFigureOut">
              <a:rPr lang="ru-RU"/>
              <a:pPr>
                <a:defRPr/>
              </a:pPr>
              <a:t>26.01.2025</a:t>
            </a:fld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7C1CB5D-B057-4C11-AE29-5D4F1C3503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A5F5CB8-2DAD-D8B9-3EFE-8AB7F67665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27C4BC-D9EE-431D-AF31-31A774F39FC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1837464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3C61F7E-F83D-F221-98C6-3EE9CD8393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0F3EB-943A-4D28-938F-C26EC9071019}" type="datetimeFigureOut">
              <a:rPr lang="ru-RU"/>
              <a:pPr>
                <a:defRPr/>
              </a:pPr>
              <a:t>26.01.2025</a:t>
            </a:fld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6C8D2B65-E851-A24A-0FA8-1CC19756C8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46E17CEE-1738-8614-1AB6-8B78603D5C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5FD9FF-F569-497E-8FC0-EF82F125249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0335799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90480870-90A8-867E-0433-1F737E77D0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AAF6F-AA8A-4D20-BBF2-4F8DBBB161A9}" type="datetimeFigureOut">
              <a:rPr lang="ru-RU"/>
              <a:pPr>
                <a:defRPr/>
              </a:pPr>
              <a:t>26.01.2025</a:t>
            </a:fld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4B8F882-AE8F-1F24-0E12-2DBD8D990D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7B2F2D2F-1BEE-0C3B-1DAB-0E1004A2F2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908AFE-D407-4D9E-8E5E-EEAAA64A4D3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5434561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BD0B3A2-BF5A-0CD0-2FCB-3DAF7CB030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9F896-D396-4B76-81A2-649E829EA3F9}" type="datetimeFigureOut">
              <a:rPr lang="ru-RU"/>
              <a:pPr>
                <a:defRPr/>
              </a:pPr>
              <a:t>26.01.2025</a:t>
            </a:fld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AA07627-383C-CF2C-C64E-41D6942B3F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57EC617-6A60-A47D-B17A-1ACDABE7F8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F8D38F-C782-4C50-B735-D331A412E16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7735989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907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07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3350"/>
            <a:ext cx="4038600" cy="21907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3350"/>
            <a:ext cx="4038600" cy="21907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BF45497-DE24-2D9E-E111-5D6B7A4806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B85DE91-F4D3-4CCA-8E0D-32A4DF39EA8A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8" name="Дата 7">
            <a:extLst>
              <a:ext uri="{FF2B5EF4-FFF2-40B4-BE49-F238E27FC236}">
                <a16:creationId xmlns:a16="http://schemas.microsoft.com/office/drawing/2014/main" xmlns="" id="{8EF471CC-FB4F-6FC4-0B98-5CAE9B2EC569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xmlns="" id="{73FF7BD1-BC03-A9E1-415B-8B05CDD6E11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54153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3E5937FA-16E1-5BD5-DD31-BAA36161C8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7AB71-2D0A-400C-9DBC-EDE3E8CC2D5F}" type="datetimeFigureOut">
              <a:rPr lang="ru-RU"/>
              <a:pPr>
                <a:defRPr/>
              </a:pPr>
              <a:t>26.01.2025</a:t>
            </a:fld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69CB3000-B0E1-403F-7AF9-2AD513C724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E340FFC2-1017-8BE9-1152-E8D6152445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963B6E-7150-46BD-B00C-68F77B2FA54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1237469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1022AA8C-B987-3ABC-6CD6-2417C5F8C8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11F2C-64D3-4646-90C0-C3B8A4DA24AD}" type="datetimeFigureOut">
              <a:rPr lang="ru-RU"/>
              <a:pPr>
                <a:defRPr/>
              </a:pPr>
              <a:t>26.01.2025</a:t>
            </a:fld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987CF5BC-3496-2C80-841D-D41317AACC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3F78C46-BAEC-07FB-FFEE-DC1D7AC690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85C373-BCCF-4411-A932-AEEFEC08C60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461229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54070EA-9C21-A663-72E2-47E8D87FA2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4F34D-4F0E-45C1-80EA-3D46127872F6}" type="datetimeFigureOut">
              <a:rPr lang="ru-RU"/>
              <a:pPr>
                <a:defRPr/>
              </a:pPr>
              <a:t>26.01.2025</a:t>
            </a:fld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854626B-803F-7874-7D36-174D997F68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E783C1E-27A3-BAC6-F452-2672E70D05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AF1216-BD2B-4AF6-8D68-B8A26B778B5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612602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7C47D129-1D66-FCC3-856A-A49B70C94D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2C868-AB30-4017-A08C-78972008A919}" type="datetimeFigureOut">
              <a:rPr lang="ru-RU"/>
              <a:pPr>
                <a:defRPr/>
              </a:pPr>
              <a:t>26.01.2025</a:t>
            </a:fld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3192FD1-33F2-6796-C0F7-114388EA2F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D610B40-C16E-EA97-D8CD-4AB71D16C0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A7DFC6-9E9E-4B61-9454-1B4A26B7A4C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0621394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CDCBBEE-BDF5-5C45-AE48-E67CC7D8BE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99F5A-D379-4634-950B-3F9C6302FA99}" type="datetimeFigureOut">
              <a:rPr lang="ru-RU"/>
              <a:pPr>
                <a:defRPr/>
              </a:pPr>
              <a:t>26.01.2025</a:t>
            </a:fld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05B0AE-EB61-9EC8-01D9-3DD27285AD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474B97E-39A9-0800-2AC2-D74F4B39A0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DB0615-E2A9-45BE-8534-83A018D160C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40938070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0D61E5A6-B090-D438-92A1-9D67B429F4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4B631-CA70-4D50-86DA-90B079E09789}" type="datetimeFigureOut">
              <a:rPr lang="ru-RU"/>
              <a:pPr>
                <a:defRPr/>
              </a:pPr>
              <a:t>26.01.2025</a:t>
            </a:fld>
            <a:endParaRPr 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DF66B5CE-08B9-1399-4DDE-5FBF8C29BE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D3C0E609-A307-EADE-7EC8-372191DD3F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BA4173-7C63-4232-BD4A-E1FE40D862B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5333877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D191ED4C-B1D5-7BA3-89E9-21F0962EEF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46FA2-AA8D-4589-B277-3F82E50D5677}" type="datetimeFigureOut">
              <a:rPr lang="ru-RU"/>
              <a:pPr>
                <a:defRPr/>
              </a:pPr>
              <a:t>26.01.2025</a:t>
            </a:fld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038B3260-D352-8041-A82A-00717EA447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64B2B639-849D-359B-DA5A-672FB12CBE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ED496C-4EC4-4EE8-8510-107F18D2842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1123331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EDB9CD3F-BF73-8176-9FB2-CFFDE9C401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13B90-09D0-49AA-98F9-E8217DF34A24}" type="datetimeFigureOut">
              <a:rPr lang="ru-RU"/>
              <a:pPr>
                <a:defRPr/>
              </a:pPr>
              <a:t>26.01.2025</a:t>
            </a:fld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9B8DA8E3-9F57-E19E-A870-5E363ADAFD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BC7EC168-CC4A-6008-AB1B-397638F931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A60F5B-5B3B-4C2B-8D7D-9DBDBF21936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7015499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6600D5D-C046-CE2E-49C7-93BF8694F8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F963A-7496-49A8-B32D-963B7EBE7447}" type="datetimeFigureOut">
              <a:rPr lang="ru-RU"/>
              <a:pPr>
                <a:defRPr/>
              </a:pPr>
              <a:t>26.01.2025</a:t>
            </a:fld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BA6ED69-5B62-3DB8-3EA4-EB4D3B034C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8FE386F-21BE-2AFE-4660-7D46E5AAD1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1EE66B-0FFE-4805-99F2-19A23D2A2FD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0565913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0837878-98EF-C07E-54E2-F4A627F1F1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7EAB3-EB74-45DB-B60D-814E1C2C0DB0}" type="datetimeFigureOut">
              <a:rPr lang="ru-RU"/>
              <a:pPr>
                <a:defRPr/>
              </a:pPr>
              <a:t>26.01.2025</a:t>
            </a:fld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7D230D3-A171-3A4E-E60F-AB700C9818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CAB6E29-1DA9-70C4-2455-0235FC65E7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91521E-321C-4762-A977-45A895AD921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5191336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46C6B4C0-2048-3FD9-50C8-9888A62856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B41DD-CD1E-4B6E-B4A0-9CF3604D85CF}" type="datetimeFigureOut">
              <a:rPr lang="ru-RU"/>
              <a:pPr>
                <a:defRPr/>
              </a:pPr>
              <a:t>26.01.2025</a:t>
            </a:fld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AFE6801B-8DF9-E83A-3A78-9E5E192D2A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220A156A-7657-06A0-64EE-EE79117F36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1C235A-B444-450F-A7FE-9E9790672AF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117740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8E440FC9-A6FB-75EE-3EED-8E91B03E1D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8DC8B-B757-42D5-A9AC-37C5BB137EC5}" type="datetimeFigureOut">
              <a:rPr lang="ru-RU"/>
              <a:pPr>
                <a:defRPr/>
              </a:pPr>
              <a:t>26.01.2025</a:t>
            </a:fld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75C64EC5-0D4C-CFDF-5EDB-B1AC9A7A01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DBDA59F-E89D-8E5F-6D77-4DF27139A3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85FBFA-0CB5-4A01-BE29-7CD0177467D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9931504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399046D-46A1-1DD0-B26B-2B96370494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71407C-DC76-4020-9D54-1564762E9AFB}" type="datetimeFigureOut">
              <a:rPr lang="ru-RU"/>
              <a:pPr>
                <a:defRPr/>
              </a:pPr>
              <a:t>26.01.2025</a:t>
            </a:fld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33369DE-829A-0EBC-EE80-FE86BCF964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D4868D8-8EF1-296F-2F06-3E268017D3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059CEE-5201-4423-8CC2-2D2FABAD1B9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340111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CC930C34-9547-BED4-965E-68B6B791C7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24DF8-DC47-472B-8A31-107DB21F6C43}" type="datetimeFigureOut">
              <a:rPr lang="ru-RU"/>
              <a:pPr>
                <a:defRPr/>
              </a:pPr>
              <a:t>26.01.2025</a:t>
            </a:fld>
            <a:endParaRPr 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A288927F-8E51-FA56-69AA-9ADD80AE6D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6CDF1834-3953-EC27-C26C-1338D807AB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6F7D1C-B850-4DDE-B9CC-4B921E59BC9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4177400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907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07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3350"/>
            <a:ext cx="4038600" cy="21907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3350"/>
            <a:ext cx="4038600" cy="21907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AFC7C1B-4A36-5020-9A20-A7811E2A00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905B2E9-22EB-4DD0-A375-30AED21942A5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8" name="Дата 7">
            <a:extLst>
              <a:ext uri="{FF2B5EF4-FFF2-40B4-BE49-F238E27FC236}">
                <a16:creationId xmlns:a16="http://schemas.microsoft.com/office/drawing/2014/main" xmlns="" id="{0BE103EB-09B1-81E4-BA36-8D874A05BFB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xmlns="" id="{445159CA-65D4-65F6-4280-233D2485845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18774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72839F39-1DC7-5156-0797-7DBED08AFF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F5AFA-B6E9-4915-BFB7-779391827C12}" type="datetimeFigureOut">
              <a:rPr lang="ru-RU"/>
              <a:pPr>
                <a:defRPr/>
              </a:pPr>
              <a:t>26.01.2025</a:t>
            </a:fld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925ABF2F-4038-8B7E-F675-4E82F92B08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30EC54B2-58D4-3C0E-4995-FDDDE6999E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DA7B4A-A2FE-4AC0-90A1-3E50D155404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7380206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C9D67934-F75D-BDBE-5090-DCAD59BD21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9AEBF-9321-4E05-9760-2478150560C8}" type="datetimeFigureOut">
              <a:rPr lang="ru-RU"/>
              <a:pPr>
                <a:defRPr/>
              </a:pPr>
              <a:t>26.01.2025</a:t>
            </a:fld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D446E1F3-C310-E568-89B8-94E0DBC70D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F0D3A8C0-798D-C16F-3626-A8139E728A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66D72C-7376-45CE-AF45-4671C6B4E5A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089297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FA121A4A-43AF-6758-64EA-A03432073F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C1E39-DCB2-4E45-A7A8-37047CDD0397}" type="datetimeFigureOut">
              <a:rPr lang="ru-RU"/>
              <a:pPr>
                <a:defRPr/>
              </a:pPr>
              <a:t>26.01.2025</a:t>
            </a:fld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181DD581-5894-1BE3-D8BB-1B179ADE26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ADFEAB9-2300-DB4E-4A32-E17F897921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B60DD9-8A54-49DA-8EF2-39EA4183882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2386896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D2B2761-65EC-2C2A-6C5A-9D08C16C92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ECB57-50BC-4DA8-9BB4-7906A58FF09A}" type="datetimeFigureOut">
              <a:rPr lang="ru-RU"/>
              <a:pPr>
                <a:defRPr/>
              </a:pPr>
              <a:t>26.01.2025</a:t>
            </a:fld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3825F5F-5073-76E5-C42A-B89864EEA3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3C23BC9-A378-85EC-37E8-AA6AAD559B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948132-EFCC-4383-9F9A-2D96EA09F82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6423833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A8AB1D98-756B-A786-79F6-E664D987B8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17398-1B02-47CF-BA34-CFF9622CB976}" type="datetimeFigureOut">
              <a:rPr lang="ru-RU"/>
              <a:pPr>
                <a:defRPr/>
              </a:pPr>
              <a:t>26.01.2025</a:t>
            </a:fld>
            <a:endParaRPr 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45E46534-83E8-3D1C-8C5D-2DE5DF6C6E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4C0DBC1E-8B6B-6E88-26E0-10EDB81AE2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40B20B-F960-424C-BA4F-4F35BC58B58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201858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3C060EC0-EC1D-AB5D-4434-6726B80242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EB63D-7B27-40C0-9967-1245802B9017}" type="datetimeFigureOut">
              <a:rPr lang="ru-RU"/>
              <a:pPr>
                <a:defRPr/>
              </a:pPr>
              <a:t>26.01.2025</a:t>
            </a:fld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E770ADED-7EFA-CAFF-63F8-73795107B6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23CE46F5-06B0-DDC8-C0FB-E0C983059D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A7AF15-A574-474B-BD92-9A821C2B095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78090952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5C931FC4-D7D3-95DC-8E9D-2D28366A09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9EF3B-017E-46BB-BE0E-D417F8F90B6E}" type="datetimeFigureOut">
              <a:rPr lang="ru-RU"/>
              <a:pPr>
                <a:defRPr/>
              </a:pPr>
              <a:t>26.01.2025</a:t>
            </a:fld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5F8A4910-56FE-D26F-9E8F-900AE83630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671B6C56-CCAE-CEFE-1E37-CDCBF2B80F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8352B7-33AC-4EBE-B604-CD01DE9F7DC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66361454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C31D44E-2D0F-B5A8-344A-33A600ACDB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07A2B-CDCA-4B8E-969B-846550E5A881}" type="datetimeFigureOut">
              <a:rPr lang="ru-RU"/>
              <a:pPr>
                <a:defRPr/>
              </a:pPr>
              <a:t>26.01.2025</a:t>
            </a:fld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BCE5D48-D8A7-FF09-D25A-8138548A3D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B1B9CB4-84E3-6BFD-ED0F-65C32E8AD8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574D89-DA77-4597-A4A8-4E4E5062783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41181264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AB7EFBE-410F-FCB9-1346-B498160360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02810-A519-4AA7-BEA5-3C02F15DC6C1}" type="datetimeFigureOut">
              <a:rPr lang="ru-RU"/>
              <a:pPr>
                <a:defRPr/>
              </a:pPr>
              <a:t>26.01.2025</a:t>
            </a:fld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EFD0AA7-CCB7-9696-9AE4-AA7DCCFE75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9B96D7E-B0ED-1A9A-6359-4352B5A7ED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3F282D-F8D3-48A0-BA77-A274C7C3317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842915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D044A993-D823-E12A-FF7B-D812CAD8F2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524F0-215C-4955-9E32-A6EDB7093A2C}" type="datetimeFigureOut">
              <a:rPr lang="ru-RU"/>
              <a:pPr>
                <a:defRPr/>
              </a:pPr>
              <a:t>26.01.2025</a:t>
            </a:fld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CA7B17F3-DE47-802C-DC0D-A6092A7DF8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806F00C4-17E3-8387-DE7A-D58DC19D3C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BB91A7-0B50-477A-8DBE-063E5B623F4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37352462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C4964B9C-42BB-1F18-4F13-EA04E6ACD5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0B28E-6F5F-4075-86E3-8E51E26EEDB6}" type="datetimeFigureOut">
              <a:rPr lang="ru-RU"/>
              <a:pPr>
                <a:defRPr/>
              </a:pPr>
              <a:t>26.01.2025</a:t>
            </a:fld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9A685ECD-C8E0-AE8B-BD2D-AF07FE2772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C1A81F52-21A6-9171-047C-87648C458C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D89B49-428C-483C-933A-8894DDC6C2A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48107209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969A77C6-FE35-58ED-40CF-D2E4E10712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DF9ED-D794-4F4C-925A-08548A4128D6}" type="datetimeFigureOut">
              <a:rPr lang="ru-RU"/>
              <a:pPr>
                <a:defRPr/>
              </a:pPr>
              <a:t>26.01.2025</a:t>
            </a:fld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E72445AA-6CC2-96AE-A991-30B8C07971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F269AA32-63ED-591C-EFA8-C907653266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8B6947-D5E4-40B0-AF92-250B277DB9E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1979933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1CCC898-D43F-8415-6A4D-7402E16692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A120F-6ED5-43EA-ADF5-863E5D9DB4FC}" type="datetimeFigureOut">
              <a:rPr lang="ru-RU"/>
              <a:pPr>
                <a:defRPr/>
              </a:pPr>
              <a:t>26.01.2025</a:t>
            </a:fld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387403C-06E8-4F1B-EBB0-7765E7E09B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24A0AEB-BFFE-44BC-E412-DC23B1A5EF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56C495-5896-437B-8B63-45639C7857C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6511109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907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07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3350"/>
            <a:ext cx="4038600" cy="21907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3350"/>
            <a:ext cx="4038600" cy="21907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E374136-DB4C-B9A3-5E49-424A5B1D46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4FB64F4-A41E-4739-BAF8-875610D6E055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8" name="Дата 7">
            <a:extLst>
              <a:ext uri="{FF2B5EF4-FFF2-40B4-BE49-F238E27FC236}">
                <a16:creationId xmlns:a16="http://schemas.microsoft.com/office/drawing/2014/main" xmlns="" id="{5E0C56D1-5959-E98F-C6FA-0FF56B220AE1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xmlns="" id="{8D078884-D538-0942-D794-7EA65EE4C6A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875922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B51CF327-CF95-BE58-DD7F-1FACA4C529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9CB48-1C86-4B12-BAF6-691757377D3B}" type="datetimeFigureOut">
              <a:rPr lang="ru-RU"/>
              <a:pPr>
                <a:defRPr/>
              </a:pPr>
              <a:t>26.01.2025</a:t>
            </a:fld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9757B3BC-6461-6501-7CA8-24BE92F103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A0854EDC-3944-F2F8-5375-6D086FD057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5FF6A0-8F88-49BE-8E08-FAAFB29F136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9521570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46D0E879-E298-5D51-AE8B-2F205CAA22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E5232-CD4A-4B5D-A0DD-C1DEB8DB7C55}" type="datetimeFigureOut">
              <a:rPr lang="ru-RU"/>
              <a:pPr>
                <a:defRPr/>
              </a:pPr>
              <a:t>26.01.2025</a:t>
            </a:fld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F0C4FD2-3D6B-212D-BEA3-2797777BA4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C1D50A62-BFED-95C2-2BB3-D9D03004D9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64CD58-0DD2-4219-95B5-C27FA743AFA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2775890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990907C6-A8FE-BF28-4BE0-5B93E6FBFF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4E4DC-29ED-4B5C-9A59-F9B3736088CA}" type="datetimeFigureOut">
              <a:rPr lang="ru-RU"/>
              <a:pPr>
                <a:defRPr/>
              </a:pPr>
              <a:t>26.01.2025</a:t>
            </a:fld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170E8701-C79A-D7EF-2134-DF918FCA03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FC04B85C-93E2-D12C-F52D-D5A6755770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3E82C6-CA50-4582-9E4B-2377A4A3F6B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00959933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05A5898-A486-6533-E7FE-9403E7AF7D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D7190-71A9-4AFB-864A-3BDA379FC4E7}" type="datetimeFigureOut">
              <a:rPr lang="ru-RU"/>
              <a:pPr>
                <a:defRPr/>
              </a:pPr>
              <a:t>26.01.2025</a:t>
            </a:fld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ED11A0B-F5E5-4328-B1F4-E5E5DFF9CC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E88B379-B61C-200D-BAE9-2A9A17A801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793081-0E2B-4EB2-884D-4CC686451121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584818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109D7D4C-D820-3B44-4759-65409B4A99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4BA93-D589-489A-A7D8-DA119E14FF8B}" type="datetimeFigureOut">
              <a:rPr lang="ru-RU"/>
              <a:pPr>
                <a:defRPr/>
              </a:pPr>
              <a:t>26.01.2025</a:t>
            </a:fld>
            <a:endParaRPr 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59A649B4-B752-36B6-1E2C-111495F1AA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9D4E0600-3EFB-2AB0-2E1C-5FE062F46F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07925F-CEB6-4DE2-BBCD-333DFEC6CD1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19075171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35423852-5BFD-2097-2DD2-64BA7091FC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59927-51F6-443C-BCD8-D6D104CE24F9}" type="datetimeFigureOut">
              <a:rPr lang="ru-RU"/>
              <a:pPr>
                <a:defRPr/>
              </a:pPr>
              <a:t>26.01.2025</a:t>
            </a:fld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F6D02440-CEEF-D44E-B2CF-3487FB6F29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259BE01B-5C11-98CE-C1DF-7F5C59CBBE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5D6C0E-41DE-4C24-AED0-C75D321C3CE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713676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5FC4CC67-886C-D918-AF53-E019FFBEF4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8F90C-5FF0-4272-AF99-9A953C41DC46}" type="datetimeFigureOut">
              <a:rPr lang="ru-RU"/>
              <a:pPr>
                <a:defRPr/>
              </a:pPr>
              <a:t>26.01.2025</a:t>
            </a:fld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2B019A87-4AD6-0C1E-5E1A-3645CAF9F9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1622C368-37D9-E669-5120-6CEDCE64AD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D74BDD-4646-4121-BA75-645381B1969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6428533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0DB1D77A-33F2-AB1E-E76B-A56BAE3E61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BD327-E3D7-40C1-9A7C-C62DCFE79949}" type="datetimeFigureOut">
              <a:rPr lang="ru-RU"/>
              <a:pPr>
                <a:defRPr/>
              </a:pPr>
              <a:t>26.01.2025</a:t>
            </a:fld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49D76D8C-9E0D-306C-B2E7-E60D653DCA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6A5FC30D-E805-5C00-EFAB-6DA0D52E05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7FA732-4041-4086-BBF6-921E1A635F0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95105324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120C9E3-F20A-45EE-3823-1FFCBB1ED1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9AD5D-31E9-4E7F-902D-C83F5A182C6F}" type="datetimeFigureOut">
              <a:rPr lang="ru-RU"/>
              <a:pPr>
                <a:defRPr/>
              </a:pPr>
              <a:t>26.01.2025</a:t>
            </a:fld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86B7A9E-D629-F97B-C7D8-36A1DBA812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E0B73A6-4C6F-556D-3DC4-09D3669495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B54547-693E-42B6-B641-2F351BCEA1D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71512921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57FB74B-2DFD-F49D-A500-852680AA57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D0252-8822-4FBF-A3B2-0F64265CD35A}" type="datetimeFigureOut">
              <a:rPr lang="ru-RU"/>
              <a:pPr>
                <a:defRPr/>
              </a:pPr>
              <a:t>26.01.2025</a:t>
            </a:fld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54AE854-A98D-8247-727A-F7CA2BEFEE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5EFD839-8108-B380-B364-D8A5C4D8DB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06EA9F-23D7-487B-AD92-7A9A7E5F71E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62837043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CE3E377C-F7EA-9F0C-3891-B4128E42C4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BAEB7-36C3-4B29-8F40-10566D9CB937}" type="datetimeFigureOut">
              <a:rPr lang="ru-RU"/>
              <a:pPr>
                <a:defRPr/>
              </a:pPr>
              <a:t>26.01.2025</a:t>
            </a:fld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74FDB0D7-6673-4736-5D0F-0111A0904E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EFBB9F66-7AB3-E2B7-F4C7-FD913FE69F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1C3816-6E44-4C2F-84BE-ED08562E2FA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13512122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58766FA5-F5FF-DBA8-B823-B56C1A22D7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B9407-61E4-4032-ABBF-8B7A59724248}" type="datetimeFigureOut">
              <a:rPr lang="ru-RU"/>
              <a:pPr>
                <a:defRPr/>
              </a:pPr>
              <a:t>26.01.2025</a:t>
            </a:fld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D4CC8EC1-892E-1BFD-FAA5-B1794DABA0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87FF9C96-F580-18AB-950A-757BF47401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0EA259-7673-43F3-BE55-BF1F47A99AA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98664032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3696CD7-6C81-4321-CA1E-E5C0E63A0C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C06E7-70A4-40B3-AB92-E49C8B629337}" type="datetimeFigureOut">
              <a:rPr lang="ru-RU"/>
              <a:pPr>
                <a:defRPr/>
              </a:pPr>
              <a:t>26.01.2025</a:t>
            </a:fld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B61E135-A1E2-C919-0521-20668FB6BA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43DC83F-6F7D-D88B-FF29-980A4EB98B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A21CAD-B643-4218-AB50-AEF8CEF98AE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72264551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907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07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3350"/>
            <a:ext cx="4038600" cy="21907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3350"/>
            <a:ext cx="4038600" cy="21907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3C3950A-950B-82DE-FA4A-C2DD15228E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4208493-2FFC-4203-ABFB-B77E9B25F0F8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8" name="Дата 7">
            <a:extLst>
              <a:ext uri="{FF2B5EF4-FFF2-40B4-BE49-F238E27FC236}">
                <a16:creationId xmlns:a16="http://schemas.microsoft.com/office/drawing/2014/main" xmlns="" id="{FB0FA3D5-225C-984C-76E6-DB07B36CB826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xmlns="" id="{F725A9AE-9FF8-7B6E-3889-22524AB0CC1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621589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2" name="Дата 29">
            <a:extLst>
              <a:ext uri="{FF2B5EF4-FFF2-40B4-BE49-F238E27FC236}">
                <a16:creationId xmlns:a16="http://schemas.microsoft.com/office/drawing/2014/main" xmlns="" id="{835CDC5A-8032-91B3-3093-D2B06FCE4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4D4D6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18">
            <a:extLst>
              <a:ext uri="{FF2B5EF4-FFF2-40B4-BE49-F238E27FC236}">
                <a16:creationId xmlns:a16="http://schemas.microsoft.com/office/drawing/2014/main" xmlns="" id="{193FC4EC-32C6-6879-08B2-B5A72C417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4D4D6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6">
            <a:extLst>
              <a:ext uri="{FF2B5EF4-FFF2-40B4-BE49-F238E27FC236}">
                <a16:creationId xmlns:a16="http://schemas.microsoft.com/office/drawing/2014/main" xmlns="" id="{31C0B41A-A805-4CA9-6DCC-15E9510E7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ACACC"/>
                </a:solidFill>
              </a:defRPr>
            </a:lvl1pPr>
          </a:lstStyle>
          <a:p>
            <a:fld id="{3A8C0356-66A6-4B01-AE83-198D054DF9A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729842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>
            <a:extLst>
              <a:ext uri="{FF2B5EF4-FFF2-40B4-BE49-F238E27FC236}">
                <a16:creationId xmlns:a16="http://schemas.microsoft.com/office/drawing/2014/main" xmlns="" id="{6F6DEAED-0243-96E3-CE10-E5D727462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>
            <a:extLst>
              <a:ext uri="{FF2B5EF4-FFF2-40B4-BE49-F238E27FC236}">
                <a16:creationId xmlns:a16="http://schemas.microsoft.com/office/drawing/2014/main" xmlns="" id="{79FF5B7A-E399-0C69-0B54-F45B00850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>
            <a:extLst>
              <a:ext uri="{FF2B5EF4-FFF2-40B4-BE49-F238E27FC236}">
                <a16:creationId xmlns:a16="http://schemas.microsoft.com/office/drawing/2014/main" xmlns="" id="{17181726-D991-FE1E-50EE-1998311B7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EE91C2-1024-4637-846B-C556589ED15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86409715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2DE249E-858D-BF1F-861A-81C29327E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4D4D6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DACFBC2-52D0-3EED-9AC0-61AEBE729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4D4D6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9039688-70BB-693A-884E-F4F4A93EF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ACACC"/>
                </a:solidFill>
              </a:defRPr>
            </a:lvl1pPr>
          </a:lstStyle>
          <a:p>
            <a:fld id="{9A7FAB21-4317-40EF-92CB-DDF891BBC4F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0994428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7585936-4426-4006-46EA-D1D1BE0722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EE55E-6668-415C-9F2A-1C861F617BDA}" type="datetimeFigureOut">
              <a:rPr lang="ru-RU"/>
              <a:pPr>
                <a:defRPr/>
              </a:pPr>
              <a:t>26.01.2025</a:t>
            </a:fld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B8D0059-2D96-3BC3-1398-67C85405EE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2E9F826-4EA7-104D-832B-75D8C7B762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71A7FB-78AC-42CE-A5C8-3397B135C7B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17201872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>
            <a:extLst>
              <a:ext uri="{FF2B5EF4-FFF2-40B4-BE49-F238E27FC236}">
                <a16:creationId xmlns:a16="http://schemas.microsoft.com/office/drawing/2014/main" xmlns="" id="{074A2337-1DB9-A115-3CC6-ABC473973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>
            <a:extLst>
              <a:ext uri="{FF2B5EF4-FFF2-40B4-BE49-F238E27FC236}">
                <a16:creationId xmlns:a16="http://schemas.microsoft.com/office/drawing/2014/main" xmlns="" id="{38E57751-82A1-7BE3-2C28-E1E82A3B2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>
            <a:extLst>
              <a:ext uri="{FF2B5EF4-FFF2-40B4-BE49-F238E27FC236}">
                <a16:creationId xmlns:a16="http://schemas.microsoft.com/office/drawing/2014/main" xmlns="" id="{F9EE494D-7A6E-A26B-691F-DBDC227AA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A5C88D-D7B2-496A-855B-4020FABA738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64173994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9">
            <a:extLst>
              <a:ext uri="{FF2B5EF4-FFF2-40B4-BE49-F238E27FC236}">
                <a16:creationId xmlns:a16="http://schemas.microsoft.com/office/drawing/2014/main" xmlns="" id="{DBEE541A-CA91-83D2-714C-4DF562820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1">
            <a:extLst>
              <a:ext uri="{FF2B5EF4-FFF2-40B4-BE49-F238E27FC236}">
                <a16:creationId xmlns:a16="http://schemas.microsoft.com/office/drawing/2014/main" xmlns="" id="{B328FD91-5D34-E447-F9E6-66283A24E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>
            <a:extLst>
              <a:ext uri="{FF2B5EF4-FFF2-40B4-BE49-F238E27FC236}">
                <a16:creationId xmlns:a16="http://schemas.microsoft.com/office/drawing/2014/main" xmlns="" id="{C7690FB3-DE4D-3C18-9AEF-1058576E5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C5409F-0C0C-4F74-BCDF-533FCE5F654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02432419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9">
            <a:extLst>
              <a:ext uri="{FF2B5EF4-FFF2-40B4-BE49-F238E27FC236}">
                <a16:creationId xmlns:a16="http://schemas.microsoft.com/office/drawing/2014/main" xmlns="" id="{3EEF36B8-A420-2570-5E57-076D1E76D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>
            <a:extLst>
              <a:ext uri="{FF2B5EF4-FFF2-40B4-BE49-F238E27FC236}">
                <a16:creationId xmlns:a16="http://schemas.microsoft.com/office/drawing/2014/main" xmlns="" id="{8895542C-2DA5-0CD8-7730-72D3F3D67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>
            <a:extLst>
              <a:ext uri="{FF2B5EF4-FFF2-40B4-BE49-F238E27FC236}">
                <a16:creationId xmlns:a16="http://schemas.microsoft.com/office/drawing/2014/main" xmlns="" id="{22FF521F-9F02-9A74-F070-708BE7F1E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A297B3-B619-4CEA-A6BC-B7EA64E0F1E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00145717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>
            <a:extLst>
              <a:ext uri="{FF2B5EF4-FFF2-40B4-BE49-F238E27FC236}">
                <a16:creationId xmlns:a16="http://schemas.microsoft.com/office/drawing/2014/main" xmlns="" id="{3AB54FA1-DE0C-50FC-9F73-5735C611B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>
            <a:extLst>
              <a:ext uri="{FF2B5EF4-FFF2-40B4-BE49-F238E27FC236}">
                <a16:creationId xmlns:a16="http://schemas.microsoft.com/office/drawing/2014/main" xmlns="" id="{FAC2C165-9A2A-0E95-7D8A-1F82F71E5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>
            <a:extLst>
              <a:ext uri="{FF2B5EF4-FFF2-40B4-BE49-F238E27FC236}">
                <a16:creationId xmlns:a16="http://schemas.microsoft.com/office/drawing/2014/main" xmlns="" id="{F868E06E-A3D1-0E16-E018-77D1E7C28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04AD93-450E-4878-BEB8-D57849386A5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58962243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>
            <a:extLst>
              <a:ext uri="{FF2B5EF4-FFF2-40B4-BE49-F238E27FC236}">
                <a16:creationId xmlns:a16="http://schemas.microsoft.com/office/drawing/2014/main" xmlns="" id="{69A02547-21BD-C4F1-153D-0952947A8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>
            <a:extLst>
              <a:ext uri="{FF2B5EF4-FFF2-40B4-BE49-F238E27FC236}">
                <a16:creationId xmlns:a16="http://schemas.microsoft.com/office/drawing/2014/main" xmlns="" id="{88CBB2DD-5652-27BC-19EA-62127C349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>
            <a:extLst>
              <a:ext uri="{FF2B5EF4-FFF2-40B4-BE49-F238E27FC236}">
                <a16:creationId xmlns:a16="http://schemas.microsoft.com/office/drawing/2014/main" xmlns="" id="{233A2276-61EA-8658-E370-B960DA8D7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D0F5F-156B-47BA-B45E-A3CB0522067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0604020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13">
            <a:extLst>
              <a:ext uri="{FF2B5EF4-FFF2-40B4-BE49-F238E27FC236}">
                <a16:creationId xmlns:a16="http://schemas.microsoft.com/office/drawing/2014/main" xmlns="" id="{643F46B9-007E-91BA-C9DB-D931C63E9E91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14">
            <a:extLst>
              <a:ext uri="{FF2B5EF4-FFF2-40B4-BE49-F238E27FC236}">
                <a16:creationId xmlns:a16="http://schemas.microsoft.com/office/drawing/2014/main" xmlns="" id="{6E3E3CFD-AB2F-470D-3B9E-9C8079A679BB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15">
            <a:extLst>
              <a:ext uri="{FF2B5EF4-FFF2-40B4-BE49-F238E27FC236}">
                <a16:creationId xmlns:a16="http://schemas.microsoft.com/office/drawing/2014/main" xmlns="" id="{9F3656C4-04C6-3A5E-937D-5D73E6C5177E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Полилиния 16">
            <a:extLst>
              <a:ext uri="{FF2B5EF4-FFF2-40B4-BE49-F238E27FC236}">
                <a16:creationId xmlns:a16="http://schemas.microsoft.com/office/drawing/2014/main" xmlns="" id="{23187F91-E66E-C9BB-A83A-E9B0A666F78F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9" name="Дата 4">
            <a:extLst>
              <a:ext uri="{FF2B5EF4-FFF2-40B4-BE49-F238E27FC236}">
                <a16:creationId xmlns:a16="http://schemas.microsoft.com/office/drawing/2014/main" xmlns="" id="{20E127F6-DC51-69F2-7F33-7266A9978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5">
            <a:extLst>
              <a:ext uri="{FF2B5EF4-FFF2-40B4-BE49-F238E27FC236}">
                <a16:creationId xmlns:a16="http://schemas.microsoft.com/office/drawing/2014/main" xmlns="" id="{E6168867-99E9-44A0-E844-F22D87B17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>
            <a:extLst>
              <a:ext uri="{FF2B5EF4-FFF2-40B4-BE49-F238E27FC236}">
                <a16:creationId xmlns:a16="http://schemas.microsoft.com/office/drawing/2014/main" xmlns="" id="{60CB90BD-2274-CE71-C6D3-6F8C23D33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54B62359-EB0B-4AC1-BCAA-75A36931771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90111707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>
            <a:extLst>
              <a:ext uri="{FF2B5EF4-FFF2-40B4-BE49-F238E27FC236}">
                <a16:creationId xmlns:a16="http://schemas.microsoft.com/office/drawing/2014/main" xmlns="" id="{556DC0F7-0F40-4F0F-4FDA-E240C8D6F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>
            <a:extLst>
              <a:ext uri="{FF2B5EF4-FFF2-40B4-BE49-F238E27FC236}">
                <a16:creationId xmlns:a16="http://schemas.microsoft.com/office/drawing/2014/main" xmlns="" id="{49395A6C-C172-1AD5-0800-45F17658F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>
            <a:extLst>
              <a:ext uri="{FF2B5EF4-FFF2-40B4-BE49-F238E27FC236}">
                <a16:creationId xmlns:a16="http://schemas.microsoft.com/office/drawing/2014/main" xmlns="" id="{5193CBAE-1DB2-AB72-F7B2-C84F81676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66BDA7-5919-492F-8A68-8E8F60CABDE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62434728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>
            <a:extLst>
              <a:ext uri="{FF2B5EF4-FFF2-40B4-BE49-F238E27FC236}">
                <a16:creationId xmlns:a16="http://schemas.microsoft.com/office/drawing/2014/main" xmlns="" id="{EC95D7AB-BFCA-71E3-F886-4B9580AEB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>
            <a:extLst>
              <a:ext uri="{FF2B5EF4-FFF2-40B4-BE49-F238E27FC236}">
                <a16:creationId xmlns:a16="http://schemas.microsoft.com/office/drawing/2014/main" xmlns="" id="{AF054FD4-6E00-8F23-41E7-439C5DA27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>
            <a:extLst>
              <a:ext uri="{FF2B5EF4-FFF2-40B4-BE49-F238E27FC236}">
                <a16:creationId xmlns:a16="http://schemas.microsoft.com/office/drawing/2014/main" xmlns="" id="{A1EB6C44-FFB4-0970-EEF7-4FE51B80F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4C0A5C-79AE-49FF-AFC7-424CDD0C379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10634823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9">
            <a:extLst>
              <a:ext uri="{FF2B5EF4-FFF2-40B4-BE49-F238E27FC236}">
                <a16:creationId xmlns:a16="http://schemas.microsoft.com/office/drawing/2014/main" xmlns="" id="{1C33ECA2-4366-7378-D850-698C460C4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1">
            <a:extLst>
              <a:ext uri="{FF2B5EF4-FFF2-40B4-BE49-F238E27FC236}">
                <a16:creationId xmlns:a16="http://schemas.microsoft.com/office/drawing/2014/main" xmlns="" id="{7D5C9280-FC49-CE50-025D-7DEFB70C5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>
            <a:extLst>
              <a:ext uri="{FF2B5EF4-FFF2-40B4-BE49-F238E27FC236}">
                <a16:creationId xmlns:a16="http://schemas.microsoft.com/office/drawing/2014/main" xmlns="" id="{E9789D19-8542-2090-E4E7-7D29A38B2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FF40B5-80D8-4D96-ABFD-B6788456596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906830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9BAD766-2858-4CE4-B0B0-191AFE9DCF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E4B7F-A026-4E3F-BA83-C2DFF75F4143}" type="datetimeFigureOut">
              <a:rPr lang="ru-RU"/>
              <a:pPr>
                <a:defRPr/>
              </a:pPr>
              <a:t>26.01.2025</a:t>
            </a:fld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8D33A1C-DE62-5407-A508-D110C9D04A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60ADB9C-9D95-A1B5-0AEC-5802AE234E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1E9DB4-4BDF-4D98-87C8-2F8F0FA6479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30598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xmlns="" id="{53BF1F93-A17B-2EF4-95D6-8549E16963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xmlns="" id="{92129303-AA4A-1699-7CC5-4CC07C0875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5780" name="Rectangle 4">
            <a:extLst>
              <a:ext uri="{FF2B5EF4-FFF2-40B4-BE49-F238E27FC236}">
                <a16:creationId xmlns:a16="http://schemas.microsoft.com/office/drawing/2014/main" xmlns="" id="{D0353718-FCC2-E88D-4D0C-751391B1CDA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2EE6BEA1-63C8-4A70-9A02-B31F5E28C1DE}" type="datetimeFigureOut">
              <a:rPr lang="ru-RU"/>
              <a:pPr>
                <a:defRPr/>
              </a:pPr>
              <a:t>26.01.2025</a:t>
            </a:fld>
            <a:endParaRPr lang="ru-RU"/>
          </a:p>
        </p:txBody>
      </p:sp>
      <p:sp>
        <p:nvSpPr>
          <p:cNvPr id="75781" name="Rectangle 5">
            <a:extLst>
              <a:ext uri="{FF2B5EF4-FFF2-40B4-BE49-F238E27FC236}">
                <a16:creationId xmlns:a16="http://schemas.microsoft.com/office/drawing/2014/main" xmlns="" id="{F08146C2-332F-B152-9CF8-90B40FF2A51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5782" name="Rectangle 6">
            <a:extLst>
              <a:ext uri="{FF2B5EF4-FFF2-40B4-BE49-F238E27FC236}">
                <a16:creationId xmlns:a16="http://schemas.microsoft.com/office/drawing/2014/main" xmlns="" id="{3CAA29D1-C450-5A75-F8CD-4B44C959D4A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1101629E-B725-4701-B26B-B18CAE007AC2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24" r:id="rId1"/>
    <p:sldLayoutId id="2147484325" r:id="rId2"/>
    <p:sldLayoutId id="2147484326" r:id="rId3"/>
    <p:sldLayoutId id="2147484327" r:id="rId4"/>
    <p:sldLayoutId id="2147484328" r:id="rId5"/>
    <p:sldLayoutId id="2147484329" r:id="rId6"/>
    <p:sldLayoutId id="2147484330" r:id="rId7"/>
    <p:sldLayoutId id="2147484331" r:id="rId8"/>
    <p:sldLayoutId id="2147484332" r:id="rId9"/>
    <p:sldLayoutId id="2147484333" r:id="rId10"/>
    <p:sldLayoutId id="2147484334" r:id="rId11"/>
    <p:sldLayoutId id="214748433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>
            <a:extLst>
              <a:ext uri="{FF2B5EF4-FFF2-40B4-BE49-F238E27FC236}">
                <a16:creationId xmlns:a16="http://schemas.microsoft.com/office/drawing/2014/main" xmlns="" id="{5DC2E4BF-A41E-5B56-6F28-09B40D6F26B1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>
            <a:extLst>
              <a:ext uri="{FF2B5EF4-FFF2-40B4-BE49-F238E27FC236}">
                <a16:creationId xmlns:a16="http://schemas.microsoft.com/office/drawing/2014/main" xmlns="" id="{4E4CD7ED-505F-D7F9-0B3E-08EB0F20F480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052" name="Заголовок 8">
            <a:extLst>
              <a:ext uri="{FF2B5EF4-FFF2-40B4-BE49-F238E27FC236}">
                <a16:creationId xmlns:a16="http://schemas.microsoft.com/office/drawing/2014/main" xmlns="" id="{099F20A4-0674-FDC5-2A2A-2F121B763B2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заголовка</a:t>
            </a:r>
            <a:endParaRPr lang="en-US" altLang="en-US"/>
          </a:p>
        </p:txBody>
      </p:sp>
      <p:sp>
        <p:nvSpPr>
          <p:cNvPr id="2053" name="Текст 29">
            <a:extLst>
              <a:ext uri="{FF2B5EF4-FFF2-40B4-BE49-F238E27FC236}">
                <a16:creationId xmlns:a16="http://schemas.microsoft.com/office/drawing/2014/main" xmlns="" id="{D73A7351-028F-965E-8014-8ACF0B4765C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  <a:endParaRPr lang="en-US" altLang="en-US"/>
          </a:p>
        </p:txBody>
      </p:sp>
      <p:sp>
        <p:nvSpPr>
          <p:cNvPr id="10" name="Дата 9">
            <a:extLst>
              <a:ext uri="{FF2B5EF4-FFF2-40B4-BE49-F238E27FC236}">
                <a16:creationId xmlns:a16="http://schemas.microsoft.com/office/drawing/2014/main" xmlns="" id="{51B8FCA9-BA4A-6942-3D9A-FC0DACAD1B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>
            <a:extLst>
              <a:ext uri="{FF2B5EF4-FFF2-40B4-BE49-F238E27FC236}">
                <a16:creationId xmlns:a16="http://schemas.microsoft.com/office/drawing/2014/main" xmlns="" id="{E799CA6C-3D64-7110-3FC0-62468926B7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>
            <a:extLst>
              <a:ext uri="{FF2B5EF4-FFF2-40B4-BE49-F238E27FC236}">
                <a16:creationId xmlns:a16="http://schemas.microsoft.com/office/drawing/2014/main" xmlns="" id="{1AD5FA80-02D4-A80D-C54E-BDD119591F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565E72"/>
                </a:solidFill>
              </a:defRPr>
            </a:lvl1pPr>
          </a:lstStyle>
          <a:p>
            <a:fld id="{5E014CC9-D0F0-4607-91CF-5DADCE601725}" type="slidenum">
              <a:rPr lang="ru-RU" altLang="en-US"/>
              <a:pPr/>
              <a:t>‹#›</a:t>
            </a:fld>
            <a:endParaRPr lang="ru-RU" altLang="en-US"/>
          </a:p>
        </p:txBody>
      </p:sp>
      <p:grpSp>
        <p:nvGrpSpPr>
          <p:cNvPr id="2057" name="Группа 1">
            <a:extLst>
              <a:ext uri="{FF2B5EF4-FFF2-40B4-BE49-F238E27FC236}">
                <a16:creationId xmlns:a16="http://schemas.microsoft.com/office/drawing/2014/main" xmlns="" id="{5C8B2DAF-92AB-1154-FF47-EE9AB1DF9D7D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>
              <a:extLst>
                <a:ext uri="{FF2B5EF4-FFF2-40B4-BE49-F238E27FC236}">
                  <a16:creationId xmlns:a16="http://schemas.microsoft.com/office/drawing/2014/main" xmlns="" id="{318348F6-6FE1-7A47-D363-2502BE4AF5E2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>
              <a:extLst>
                <a:ext uri="{FF2B5EF4-FFF2-40B4-BE49-F238E27FC236}">
                  <a16:creationId xmlns:a16="http://schemas.microsoft.com/office/drawing/2014/main" xmlns="" id="{27228107-4BC6-B77F-184C-7FD599047F9B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5" r:id="rId1"/>
    <p:sldLayoutId id="2147484336" r:id="rId2"/>
    <p:sldLayoutId id="2147484416" r:id="rId3"/>
    <p:sldLayoutId id="2147484337" r:id="rId4"/>
    <p:sldLayoutId id="2147484338" r:id="rId5"/>
    <p:sldLayoutId id="2147484339" r:id="rId6"/>
    <p:sldLayoutId id="2147484340" r:id="rId7"/>
    <p:sldLayoutId id="2147484341" r:id="rId8"/>
    <p:sldLayoutId id="2147484417" r:id="rId9"/>
    <p:sldLayoutId id="2147484342" r:id="rId10"/>
    <p:sldLayoutId id="2147484343" r:id="rId11"/>
    <p:sldLayoutId id="214748434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xmlns="" id="{3ACA4786-F44C-4BFB-4129-FA93325ACE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xmlns="" id="{92B128B1-8038-B787-9C3B-44C334F2BC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5780" name="Rectangle 4">
            <a:extLst>
              <a:ext uri="{FF2B5EF4-FFF2-40B4-BE49-F238E27FC236}">
                <a16:creationId xmlns:a16="http://schemas.microsoft.com/office/drawing/2014/main" xmlns="" id="{0ADE84C2-9D53-2229-4425-9806CA7248F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8BCF9D76-1BC6-410F-8EC7-49CF21A20077}" type="datetimeFigureOut">
              <a:rPr lang="ru-RU"/>
              <a:pPr>
                <a:defRPr/>
              </a:pPr>
              <a:t>26.01.2025</a:t>
            </a:fld>
            <a:endParaRPr lang="ru-RU"/>
          </a:p>
        </p:txBody>
      </p:sp>
      <p:sp>
        <p:nvSpPr>
          <p:cNvPr id="75781" name="Rectangle 5">
            <a:extLst>
              <a:ext uri="{FF2B5EF4-FFF2-40B4-BE49-F238E27FC236}">
                <a16:creationId xmlns:a16="http://schemas.microsoft.com/office/drawing/2014/main" xmlns="" id="{8F80CBF6-8FEA-2CF0-39D3-8992CF295D1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5782" name="Rectangle 6">
            <a:extLst>
              <a:ext uri="{FF2B5EF4-FFF2-40B4-BE49-F238E27FC236}">
                <a16:creationId xmlns:a16="http://schemas.microsoft.com/office/drawing/2014/main" xmlns="" id="{4BA490D9-84B4-AF54-B52B-5F4B35A10EF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82125557-1B33-4C8A-8FBE-1FD855AAACE6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57" r:id="rId1"/>
    <p:sldLayoutId id="2147484358" r:id="rId2"/>
    <p:sldLayoutId id="2147484359" r:id="rId3"/>
    <p:sldLayoutId id="2147484360" r:id="rId4"/>
    <p:sldLayoutId id="2147484361" r:id="rId5"/>
    <p:sldLayoutId id="2147484362" r:id="rId6"/>
    <p:sldLayoutId id="2147484363" r:id="rId7"/>
    <p:sldLayoutId id="2147484364" r:id="rId8"/>
    <p:sldLayoutId id="2147484365" r:id="rId9"/>
    <p:sldLayoutId id="2147484366" r:id="rId10"/>
    <p:sldLayoutId id="2147484367" r:id="rId11"/>
    <p:sldLayoutId id="2147484368" r:id="rId12"/>
    <p:sldLayoutId id="214748441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xmlns="" id="{61A8D608-9065-AEEC-DE54-B33B3A23C0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xmlns="" id="{61AAE477-6C74-B4BB-B937-40838E5889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5780" name="Rectangle 4">
            <a:extLst>
              <a:ext uri="{FF2B5EF4-FFF2-40B4-BE49-F238E27FC236}">
                <a16:creationId xmlns:a16="http://schemas.microsoft.com/office/drawing/2014/main" xmlns="" id="{F43F4215-75E6-EEA9-B6C0-D5472FC63AA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DB81A444-9E4E-4E78-8399-85DF24372ED7}" type="datetimeFigureOut">
              <a:rPr lang="ru-RU"/>
              <a:pPr>
                <a:defRPr/>
              </a:pPr>
              <a:t>26.01.2025</a:t>
            </a:fld>
            <a:endParaRPr lang="ru-RU"/>
          </a:p>
        </p:txBody>
      </p:sp>
      <p:sp>
        <p:nvSpPr>
          <p:cNvPr id="75781" name="Rectangle 5">
            <a:extLst>
              <a:ext uri="{FF2B5EF4-FFF2-40B4-BE49-F238E27FC236}">
                <a16:creationId xmlns:a16="http://schemas.microsoft.com/office/drawing/2014/main" xmlns="" id="{99DD467E-72F9-0B14-ABEF-3997293354E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5782" name="Rectangle 6">
            <a:extLst>
              <a:ext uri="{FF2B5EF4-FFF2-40B4-BE49-F238E27FC236}">
                <a16:creationId xmlns:a16="http://schemas.microsoft.com/office/drawing/2014/main" xmlns="" id="{485A3CFB-0975-421C-1EBB-BFFF625065C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433EA422-8775-4E40-A3E8-BD38245785EF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69" r:id="rId1"/>
    <p:sldLayoutId id="2147484370" r:id="rId2"/>
    <p:sldLayoutId id="2147484371" r:id="rId3"/>
    <p:sldLayoutId id="2147484372" r:id="rId4"/>
    <p:sldLayoutId id="2147484373" r:id="rId5"/>
    <p:sldLayoutId id="2147484374" r:id="rId6"/>
    <p:sldLayoutId id="2147484375" r:id="rId7"/>
    <p:sldLayoutId id="2147484376" r:id="rId8"/>
    <p:sldLayoutId id="2147484377" r:id="rId9"/>
    <p:sldLayoutId id="2147484378" r:id="rId10"/>
    <p:sldLayoutId id="2147484379" r:id="rId11"/>
    <p:sldLayoutId id="2147484380" r:id="rId12"/>
    <p:sldLayoutId id="214748442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xmlns="" id="{D816A1CB-DF17-7A8D-3B5F-6952DB39B8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xmlns="" id="{7BD1A49F-DD59-E436-1CC6-4E398BEB6A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5780" name="Rectangle 4">
            <a:extLst>
              <a:ext uri="{FF2B5EF4-FFF2-40B4-BE49-F238E27FC236}">
                <a16:creationId xmlns:a16="http://schemas.microsoft.com/office/drawing/2014/main" xmlns="" id="{1A87FA94-D7BA-CAFB-DFC6-F21CD6DD0E9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8CA7A85D-8068-423E-91B1-D6E60E15EE35}" type="datetimeFigureOut">
              <a:rPr lang="ru-RU"/>
              <a:pPr>
                <a:defRPr/>
              </a:pPr>
              <a:t>26.01.2025</a:t>
            </a:fld>
            <a:endParaRPr lang="ru-RU"/>
          </a:p>
        </p:txBody>
      </p:sp>
      <p:sp>
        <p:nvSpPr>
          <p:cNvPr id="75781" name="Rectangle 5">
            <a:extLst>
              <a:ext uri="{FF2B5EF4-FFF2-40B4-BE49-F238E27FC236}">
                <a16:creationId xmlns:a16="http://schemas.microsoft.com/office/drawing/2014/main" xmlns="" id="{B651EF9D-EE5D-2FC4-0081-3C2CFDFB868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5782" name="Rectangle 6">
            <a:extLst>
              <a:ext uri="{FF2B5EF4-FFF2-40B4-BE49-F238E27FC236}">
                <a16:creationId xmlns:a16="http://schemas.microsoft.com/office/drawing/2014/main" xmlns="" id="{F1BE71F7-3614-D7F0-D7DC-000FEBDB09C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00199353-598C-4075-B86A-E84776D08BAA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81" r:id="rId1"/>
    <p:sldLayoutId id="2147484382" r:id="rId2"/>
    <p:sldLayoutId id="2147484383" r:id="rId3"/>
    <p:sldLayoutId id="2147484384" r:id="rId4"/>
    <p:sldLayoutId id="2147484385" r:id="rId5"/>
    <p:sldLayoutId id="2147484386" r:id="rId6"/>
    <p:sldLayoutId id="2147484387" r:id="rId7"/>
    <p:sldLayoutId id="2147484388" r:id="rId8"/>
    <p:sldLayoutId id="2147484389" r:id="rId9"/>
    <p:sldLayoutId id="2147484390" r:id="rId10"/>
    <p:sldLayoutId id="2147484391" r:id="rId11"/>
    <p:sldLayoutId id="2147484392" r:id="rId12"/>
    <p:sldLayoutId id="214748442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xmlns="" id="{1CCA3A32-9D79-F91D-79EF-F33E2CF807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xmlns="" id="{679A0668-31CA-F896-21D2-3140225C0E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5780" name="Rectangle 4">
            <a:extLst>
              <a:ext uri="{FF2B5EF4-FFF2-40B4-BE49-F238E27FC236}">
                <a16:creationId xmlns:a16="http://schemas.microsoft.com/office/drawing/2014/main" xmlns="" id="{C928EB90-4854-B60A-EBF1-97CA0144AC5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5D9E8E74-7318-4118-A4BC-CAB1EF5B3A7C}" type="datetimeFigureOut">
              <a:rPr lang="ru-RU"/>
              <a:pPr>
                <a:defRPr/>
              </a:pPr>
              <a:t>26.01.2025</a:t>
            </a:fld>
            <a:endParaRPr lang="ru-RU"/>
          </a:p>
        </p:txBody>
      </p:sp>
      <p:sp>
        <p:nvSpPr>
          <p:cNvPr id="75781" name="Rectangle 5">
            <a:extLst>
              <a:ext uri="{FF2B5EF4-FFF2-40B4-BE49-F238E27FC236}">
                <a16:creationId xmlns:a16="http://schemas.microsoft.com/office/drawing/2014/main" xmlns="" id="{B77A4C16-4D92-759A-92AA-0F806ED13CC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5782" name="Rectangle 6">
            <a:extLst>
              <a:ext uri="{FF2B5EF4-FFF2-40B4-BE49-F238E27FC236}">
                <a16:creationId xmlns:a16="http://schemas.microsoft.com/office/drawing/2014/main" xmlns="" id="{9BA644D4-A282-026D-DBF1-62635C4F95A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3250F775-30F9-4CEE-A06B-8AF87B4A617E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93" r:id="rId1"/>
    <p:sldLayoutId id="2147484394" r:id="rId2"/>
    <p:sldLayoutId id="2147484395" r:id="rId3"/>
    <p:sldLayoutId id="2147484396" r:id="rId4"/>
    <p:sldLayoutId id="2147484397" r:id="rId5"/>
    <p:sldLayoutId id="2147484398" r:id="rId6"/>
    <p:sldLayoutId id="2147484399" r:id="rId7"/>
    <p:sldLayoutId id="2147484400" r:id="rId8"/>
    <p:sldLayoutId id="2147484401" r:id="rId9"/>
    <p:sldLayoutId id="2147484402" r:id="rId10"/>
    <p:sldLayoutId id="2147484403" r:id="rId11"/>
    <p:sldLayoutId id="2147484404" r:id="rId12"/>
    <p:sldLayoutId id="214748442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>
            <a:extLst>
              <a:ext uri="{FF2B5EF4-FFF2-40B4-BE49-F238E27FC236}">
                <a16:creationId xmlns:a16="http://schemas.microsoft.com/office/drawing/2014/main" xmlns="" id="{3F1B9217-FB84-2648-11FA-B558C9A4E22B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Полилиния 7">
            <a:extLst>
              <a:ext uri="{FF2B5EF4-FFF2-40B4-BE49-F238E27FC236}">
                <a16:creationId xmlns:a16="http://schemas.microsoft.com/office/drawing/2014/main" xmlns="" id="{ED7F2983-A3EB-4D5C-DAD5-D02E2F64CA37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196" name="Заголовок 8">
            <a:extLst>
              <a:ext uri="{FF2B5EF4-FFF2-40B4-BE49-F238E27FC236}">
                <a16:creationId xmlns:a16="http://schemas.microsoft.com/office/drawing/2014/main" xmlns="" id="{5135ED88-EF8C-1533-7BD6-0B53B9EFECA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заголовка</a:t>
            </a:r>
            <a:endParaRPr lang="en-US" altLang="en-US"/>
          </a:p>
        </p:txBody>
      </p:sp>
      <p:sp>
        <p:nvSpPr>
          <p:cNvPr id="8197" name="Текст 29">
            <a:extLst>
              <a:ext uri="{FF2B5EF4-FFF2-40B4-BE49-F238E27FC236}">
                <a16:creationId xmlns:a16="http://schemas.microsoft.com/office/drawing/2014/main" xmlns="" id="{4415EBF1-1C71-9C54-5085-8232E0335BB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  <a:endParaRPr lang="en-US" altLang="en-US"/>
          </a:p>
        </p:txBody>
      </p:sp>
      <p:sp>
        <p:nvSpPr>
          <p:cNvPr id="10" name="Дата 9">
            <a:extLst>
              <a:ext uri="{FF2B5EF4-FFF2-40B4-BE49-F238E27FC236}">
                <a16:creationId xmlns:a16="http://schemas.microsoft.com/office/drawing/2014/main" xmlns="" id="{48C5C5A4-882D-82BB-2234-960171ED1D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5A6378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>
            <a:extLst>
              <a:ext uri="{FF2B5EF4-FFF2-40B4-BE49-F238E27FC236}">
                <a16:creationId xmlns:a16="http://schemas.microsoft.com/office/drawing/2014/main" xmlns="" id="{8275A7F7-8A06-7751-A6F2-A7EF598159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5A6378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>
            <a:extLst>
              <a:ext uri="{FF2B5EF4-FFF2-40B4-BE49-F238E27FC236}">
                <a16:creationId xmlns:a16="http://schemas.microsoft.com/office/drawing/2014/main" xmlns="" id="{187C0E35-DEF8-4830-56A7-A632BADD53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565E72"/>
                </a:solidFill>
              </a:defRPr>
            </a:lvl1pPr>
          </a:lstStyle>
          <a:p>
            <a:fld id="{F15C2E4F-981A-46D3-A400-B9D03514F48A}" type="slidenum">
              <a:rPr lang="ru-RU" altLang="en-US"/>
              <a:pPr/>
              <a:t>‹#›</a:t>
            </a:fld>
            <a:endParaRPr lang="ru-RU" altLang="en-US"/>
          </a:p>
        </p:txBody>
      </p:sp>
      <p:grpSp>
        <p:nvGrpSpPr>
          <p:cNvPr id="8201" name="Группа 1">
            <a:extLst>
              <a:ext uri="{FF2B5EF4-FFF2-40B4-BE49-F238E27FC236}">
                <a16:creationId xmlns:a16="http://schemas.microsoft.com/office/drawing/2014/main" xmlns="" id="{8FF9FD78-41D0-2673-2385-76A6140527DA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>
              <a:extLst>
                <a:ext uri="{FF2B5EF4-FFF2-40B4-BE49-F238E27FC236}">
                  <a16:creationId xmlns:a16="http://schemas.microsoft.com/office/drawing/2014/main" xmlns="" id="{6336EAE2-A98E-ADA3-FB91-C2B4EF74D042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>
              <a:extLst>
                <a:ext uri="{FF2B5EF4-FFF2-40B4-BE49-F238E27FC236}">
                  <a16:creationId xmlns:a16="http://schemas.microsoft.com/office/drawing/2014/main" xmlns="" id="{42A9476D-8E49-36BE-8504-A15C27484277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3" r:id="rId1"/>
    <p:sldLayoutId id="2147484405" r:id="rId2"/>
    <p:sldLayoutId id="2147484424" r:id="rId3"/>
    <p:sldLayoutId id="2147484406" r:id="rId4"/>
    <p:sldLayoutId id="2147484407" r:id="rId5"/>
    <p:sldLayoutId id="2147484408" r:id="rId6"/>
    <p:sldLayoutId id="2147484409" r:id="rId7"/>
    <p:sldLayoutId id="2147484410" r:id="rId8"/>
    <p:sldLayoutId id="2147484425" r:id="rId9"/>
    <p:sldLayoutId id="2147484411" r:id="rId10"/>
    <p:sldLayoutId id="2147484412" r:id="rId11"/>
    <p:sldLayoutId id="214748441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32.gif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2">
            <a:extLst>
              <a:ext uri="{FF2B5EF4-FFF2-40B4-BE49-F238E27FC236}">
                <a16:creationId xmlns:a16="http://schemas.microsoft.com/office/drawing/2014/main" xmlns="" id="{8DC2EBF5-6EC1-3919-198A-C3854F5F7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13" y="857250"/>
            <a:ext cx="8715375" cy="4929188"/>
          </a:xfrm>
        </p:spPr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r>
              <a:rPr lang="ru-RU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Открытый урок в 5 классе на тему: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Wingdings 2" panose="05020102010507070707" pitchFamily="18" charset="2"/>
              <a:buNone/>
            </a:pPr>
            <a:endParaRPr lang="ru-RU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ru-RU" altLang="en-US" sz="6600" b="1" dirty="0">
                <a:cs typeface="Andalus" panose="02020603050405020304" pitchFamily="18" charset="-78"/>
              </a:rPr>
              <a:t>«</a:t>
            </a:r>
            <a:r>
              <a:rPr lang="en-US" alt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DRESS RIGHT</a:t>
            </a:r>
            <a:r>
              <a:rPr lang="ru-RU" alt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alt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Wingdings 2" panose="05020102010507070707" pitchFamily="18" charset="2"/>
              <a:buNone/>
            </a:pPr>
            <a:endParaRPr lang="en-US" altLang="en-US" sz="2800" dirty="0"/>
          </a:p>
          <a:p>
            <a:pPr algn="ctr" eaLnBrk="1" hangingPunct="1">
              <a:buFont typeface="Wingdings 2" panose="05020102010507070707" pitchFamily="18" charset="2"/>
              <a:buNone/>
            </a:pPr>
            <a:endParaRPr lang="en-US" altLang="en-US" sz="2800" dirty="0"/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ru-RU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английского языка</a:t>
            </a:r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ru-RU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Пивкина  Ирина Александровна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xmlns="" id="{4051730F-6283-F3B6-DCCF-53A31155DDA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549275"/>
            <a:ext cx="8642350" cy="57594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My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</a:rPr>
              <a:t>favourite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 season is         .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The weather is often        in autumn.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The trees change their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</a:rPr>
              <a:t>colour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 from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green to         .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I can       and play        in autumn.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1747" name="Picture 3" descr="13">
            <a:extLst>
              <a:ext uri="{FF2B5EF4-FFF2-40B4-BE49-F238E27FC236}">
                <a16:creationId xmlns:a16="http://schemas.microsoft.com/office/drawing/2014/main" xmlns="" id="{97114ED1-AED2-8D20-4FE8-1881D4D6CA1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1625" y="4786313"/>
            <a:ext cx="7810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4" descr="032">
            <a:extLst>
              <a:ext uri="{FF2B5EF4-FFF2-40B4-BE49-F238E27FC236}">
                <a16:creationId xmlns:a16="http://schemas.microsoft.com/office/drawing/2014/main" xmlns="" id="{272E2422-EAFA-7400-C5C5-FABB5C34420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857750"/>
            <a:ext cx="9620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 descr="155">
            <a:extLst>
              <a:ext uri="{FF2B5EF4-FFF2-40B4-BE49-F238E27FC236}">
                <a16:creationId xmlns:a16="http://schemas.microsoft.com/office/drawing/2014/main" xmlns="" id="{72E8192C-88AC-6E06-BE3F-95FF3CBCBD8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8875" y="3643313"/>
            <a:ext cx="1152525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6" descr="55">
            <a:extLst>
              <a:ext uri="{FF2B5EF4-FFF2-40B4-BE49-F238E27FC236}">
                <a16:creationId xmlns:a16="http://schemas.microsoft.com/office/drawing/2014/main" xmlns="" id="{0A4402E3-C33D-835C-8117-3D9DC15C98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15888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7" descr="м7">
            <a:extLst>
              <a:ext uri="{FF2B5EF4-FFF2-40B4-BE49-F238E27FC236}">
                <a16:creationId xmlns:a16="http://schemas.microsoft.com/office/drawing/2014/main" xmlns="" id="{7B19AB47-A8B8-7777-903F-DC6BE56F7BA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25" y="1357313"/>
            <a:ext cx="1309688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>
            <a:extLst>
              <a:ext uri="{FF2B5EF4-FFF2-40B4-BE49-F238E27FC236}">
                <a16:creationId xmlns:a16="http://schemas.microsoft.com/office/drawing/2014/main" xmlns="" id="{C915F69C-FAFB-F62E-9379-6B78CA5A1D3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0825" y="1052513"/>
            <a:ext cx="8713788" cy="3816350"/>
          </a:xfrm>
        </p:spPr>
        <p:txBody>
          <a:bodyPr/>
          <a:lstStyle/>
          <a:p>
            <a:pPr marL="609600" indent="-609600" algn="ctr" eaLnBrk="1" hangingPunct="1">
              <a:buNone/>
            </a:pPr>
            <a:r>
              <a:rPr lang="en-US" sz="6000" b="1" dirty="0"/>
              <a:t>There is no bad…</a:t>
            </a:r>
            <a:endParaRPr lang="en-US" altLang="en-US" sz="6000" dirty="0"/>
          </a:p>
          <a:p>
            <a:pPr marL="609600" indent="-609600" algn="ctr" eaLnBrk="1" hangingPunct="1">
              <a:buNone/>
            </a:pPr>
            <a:r>
              <a:rPr lang="en-US" sz="6000" b="1" dirty="0"/>
              <a:t>There are only bad …</a:t>
            </a:r>
          </a:p>
          <a:p>
            <a:pPr marL="609600" indent="-609600" algn="ctr" eaLnBrk="1" hangingPunct="1">
              <a:buNone/>
            </a:pPr>
            <a:r>
              <a:rPr lang="en-US" sz="6000" b="1" dirty="0"/>
              <a:t>clothes</a:t>
            </a:r>
            <a:endParaRPr lang="en-US" altLang="en-US" sz="6000" dirty="0"/>
          </a:p>
          <a:p>
            <a:pPr marL="609600" indent="-609600" algn="ctr" eaLnBrk="1" hangingPunct="1">
              <a:buNone/>
            </a:pPr>
            <a:r>
              <a:rPr lang="en-US" sz="6000" b="1" dirty="0"/>
              <a:t>weather</a:t>
            </a:r>
            <a:endParaRPr lang="ru-RU" alt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Rectangle 6">
            <a:extLst>
              <a:ext uri="{FF2B5EF4-FFF2-40B4-BE49-F238E27FC236}">
                <a16:creationId xmlns:a16="http://schemas.microsoft.com/office/drawing/2014/main" xmlns="" id="{1BFCCB34-9247-E7B3-D947-EA8D7467848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85875"/>
            <a:ext cx="8229600" cy="4379913"/>
          </a:xfrm>
        </p:spPr>
        <p:txBody>
          <a:bodyPr/>
          <a:lstStyle/>
          <a:p>
            <a:pPr marL="609600" indent="-609600" eaLnBrk="1" hangingPunct="1"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ru-RU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no bad weather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en-US" alt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There are bad clothes</a:t>
            </a:r>
            <a:endParaRPr lang="ru-RU" alt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9600" b="1" dirty="0"/>
              <a:t>«</a:t>
            </a:r>
            <a:r>
              <a:rPr lang="en-US" sz="9600" b="1" dirty="0"/>
              <a:t>DRESS </a:t>
            </a:r>
          </a:p>
          <a:p>
            <a:pPr algn="ctr">
              <a:buNone/>
            </a:pPr>
            <a:r>
              <a:rPr lang="ru-RU" sz="9600" b="1" dirty="0"/>
              <a:t>    </a:t>
            </a:r>
            <a:r>
              <a:rPr lang="en-US" sz="9600" b="1" dirty="0"/>
              <a:t>RIGHT</a:t>
            </a:r>
            <a:r>
              <a:rPr lang="ru-RU" sz="9600" b="1" dirty="0"/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1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1">
            <a:extLst>
              <a:ext uri="{FF2B5EF4-FFF2-40B4-BE49-F238E27FC236}">
                <a16:creationId xmlns:a16="http://schemas.microsoft.com/office/drawing/2014/main" xmlns="" id="{2D1FF4AB-8E27-4ADF-90A7-5C579A3CF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52413"/>
            <a:ext cx="82296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51203" name="Text Box 2">
            <a:extLst>
              <a:ext uri="{FF2B5EF4-FFF2-40B4-BE49-F238E27FC236}">
                <a16:creationId xmlns:a16="http://schemas.microsoft.com/office/drawing/2014/main" xmlns="" id="{9CB93D5D-3FC0-43BC-87A3-B24C9EE9F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14438"/>
            <a:ext cx="8229600" cy="546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pic>
        <p:nvPicPr>
          <p:cNvPr id="51205" name="Picture 4">
            <a:extLst>
              <a:ext uri="{FF2B5EF4-FFF2-40B4-BE49-F238E27FC236}">
                <a16:creationId xmlns:a16="http://schemas.microsoft.com/office/drawing/2014/main" xmlns="" id="{51AF1B76-1755-44BA-97D8-379A25CEE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7" y="792404"/>
            <a:ext cx="6616871" cy="5372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9;p39" descr="CHAMONIXMAN_ANTRA">
            <a:extLst>
              <a:ext uri="{FF2B5EF4-FFF2-40B4-BE49-F238E27FC236}">
                <a16:creationId xmlns:a16="http://schemas.microsoft.com/office/drawing/2014/main" xmlns="" id="{FD12FA29-9D48-4F33-B974-C0509412568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63688" y="548680"/>
            <a:ext cx="6120680" cy="54726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5479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2FFF15B1-B33C-49B5-963D-8B2EA73B0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332656"/>
            <a:ext cx="5909394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766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1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">
            <a:extLst>
              <a:ext uri="{FF2B5EF4-FFF2-40B4-BE49-F238E27FC236}">
                <a16:creationId xmlns:a16="http://schemas.microsoft.com/office/drawing/2014/main" xmlns="" id="{18956AE3-22D1-4532-94D6-23B0CAAC0B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52413"/>
            <a:ext cx="82296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49155" name="Text Box 2">
            <a:extLst>
              <a:ext uri="{FF2B5EF4-FFF2-40B4-BE49-F238E27FC236}">
                <a16:creationId xmlns:a16="http://schemas.microsoft.com/office/drawing/2014/main" xmlns="" id="{9074D80D-3603-4234-BC66-B8428E16F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14438"/>
            <a:ext cx="8229600" cy="546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pic>
        <p:nvPicPr>
          <p:cNvPr id="49157" name="Picture 4">
            <a:extLst>
              <a:ext uri="{FF2B5EF4-FFF2-40B4-BE49-F238E27FC236}">
                <a16:creationId xmlns:a16="http://schemas.microsoft.com/office/drawing/2014/main" xmlns="" id="{734C530A-62C9-4223-A190-9B17B7E66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4664"/>
            <a:ext cx="5976664" cy="6012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1">
            <a:extLst>
              <a:ext uri="{FF2B5EF4-FFF2-40B4-BE49-F238E27FC236}">
                <a16:creationId xmlns:a16="http://schemas.microsoft.com/office/drawing/2014/main" xmlns="" id="{5B4B8F18-4043-46EF-A4E6-6299AB303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52413"/>
            <a:ext cx="82296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pic>
        <p:nvPicPr>
          <p:cNvPr id="47109" name="Picture 4">
            <a:extLst>
              <a:ext uri="{FF2B5EF4-FFF2-40B4-BE49-F238E27FC236}">
                <a16:creationId xmlns:a16="http://schemas.microsoft.com/office/drawing/2014/main" xmlns="" id="{DD51ED6D-2A32-4EB7-8C20-53DFE75A6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52413"/>
            <a:ext cx="5400600" cy="6354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ext Box 2">
            <a:extLst>
              <a:ext uri="{FF2B5EF4-FFF2-40B4-BE49-F238E27FC236}">
                <a16:creationId xmlns:a16="http://schemas.microsoft.com/office/drawing/2014/main" xmlns="" id="{DF825042-926F-4F99-AB21-44F4C76E0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14438"/>
            <a:ext cx="8229600" cy="546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pic>
        <p:nvPicPr>
          <p:cNvPr id="45061" name="Picture 4">
            <a:extLst>
              <a:ext uri="{FF2B5EF4-FFF2-40B4-BE49-F238E27FC236}">
                <a16:creationId xmlns:a16="http://schemas.microsoft.com/office/drawing/2014/main" xmlns="" id="{64996A0B-E906-4E81-8F9D-CF3067F71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4664"/>
            <a:ext cx="6270598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5D">
            <a:alpha val="9490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xmlns="" id="{E8A4ECF0-7123-A959-BEF5-0BFDB0A10577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4929188" y="1071563"/>
            <a:ext cx="3943350" cy="847725"/>
          </a:xfrm>
        </p:spPr>
        <p:txBody>
          <a:bodyPr/>
          <a:lstStyle/>
          <a:p>
            <a:pPr algn="ctr" eaLnBrk="1" hangingPunct="1"/>
            <a:r>
              <a:rPr lang="en-US" altLang="en-US" sz="8800" b="1">
                <a:solidFill>
                  <a:schemeClr val="tx1"/>
                </a:solidFill>
                <a:latin typeface="Curlz MT" panose="04040404050702020202" pitchFamily="82" charset="0"/>
              </a:rPr>
              <a:t>Seasons</a:t>
            </a:r>
            <a:endParaRPr lang="ru-RU" altLang="en-US" sz="8800" b="1">
              <a:solidFill>
                <a:schemeClr val="tx1"/>
              </a:solidFill>
            </a:endParaRPr>
          </a:p>
        </p:txBody>
      </p:sp>
      <p:pic>
        <p:nvPicPr>
          <p:cNvPr id="12" name="Содержимое 11" descr="370123-1920x1200.jpg">
            <a:extLst>
              <a:ext uri="{FF2B5EF4-FFF2-40B4-BE49-F238E27FC236}">
                <a16:creationId xmlns:a16="http://schemas.microsoft.com/office/drawing/2014/main" xmlns="" id="{A37744B6-35FB-50F9-44EE-1F6D66D5D85B}"/>
              </a:ext>
            </a:extLst>
          </p:cNvPr>
          <p:cNvPicPr>
            <a:picLocks noGrp="1" noChangeAspect="1"/>
          </p:cNvPicPr>
          <p:nvPr>
            <p:ph sz="quarter" idx="3"/>
          </p:nvPr>
        </p:nvPicPr>
        <p:blipFill>
          <a:blip r:embed="rId2" cstate="print"/>
          <a:stretch>
            <a:fillRect/>
          </a:stretch>
        </p:blipFill>
        <p:spPr>
          <a:xfrm>
            <a:off x="142845" y="214290"/>
            <a:ext cx="4357717" cy="2723573"/>
          </a:xfrm>
          <a:effectLst>
            <a:softEdge rad="112500"/>
          </a:effectLst>
        </p:spPr>
      </p:pic>
      <p:pic>
        <p:nvPicPr>
          <p:cNvPr id="11" name="Содержимое 10" descr="90637-2572x1800.jpg">
            <a:extLst>
              <a:ext uri="{FF2B5EF4-FFF2-40B4-BE49-F238E27FC236}">
                <a16:creationId xmlns:a16="http://schemas.microsoft.com/office/drawing/2014/main" xmlns="" id="{E2F63BA2-D587-CFCE-D250-447FD37BB0DB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428596" y="2357430"/>
            <a:ext cx="3714776" cy="2599765"/>
          </a:xfrm>
          <a:effectLst>
            <a:softEdge rad="112500"/>
          </a:effectLst>
        </p:spPr>
      </p:pic>
      <p:pic>
        <p:nvPicPr>
          <p:cNvPr id="13" name="Содержимое 12" descr="258763-1366x768.jpg">
            <a:extLst>
              <a:ext uri="{FF2B5EF4-FFF2-40B4-BE49-F238E27FC236}">
                <a16:creationId xmlns:a16="http://schemas.microsoft.com/office/drawing/2014/main" xmlns="" id="{AA3B35B3-BEBB-F2E9-E850-20AA030DADA1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>
            <a:off x="4500562" y="1785926"/>
            <a:ext cx="4447202" cy="2500330"/>
          </a:xfrm>
          <a:effectLst>
            <a:softEdge rad="112500"/>
          </a:effectLst>
        </p:spPr>
      </p:pic>
      <p:pic>
        <p:nvPicPr>
          <p:cNvPr id="14" name="Рисунок 13" descr="407437-1366x768.jpg">
            <a:extLst>
              <a:ext uri="{FF2B5EF4-FFF2-40B4-BE49-F238E27FC236}">
                <a16:creationId xmlns:a16="http://schemas.microsoft.com/office/drawing/2014/main" xmlns="" id="{F8CDB758-62B2-2E60-17BA-C6092646F2D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14612" y="4071942"/>
            <a:ext cx="4643470" cy="2610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1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>
            <a:extLst>
              <a:ext uri="{FF2B5EF4-FFF2-40B4-BE49-F238E27FC236}">
                <a16:creationId xmlns:a16="http://schemas.microsoft.com/office/drawing/2014/main" xmlns="" id="{15DC956A-3BC2-43AE-B93E-E6734EE28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52413"/>
            <a:ext cx="82296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40963" name="Text Box 2">
            <a:extLst>
              <a:ext uri="{FF2B5EF4-FFF2-40B4-BE49-F238E27FC236}">
                <a16:creationId xmlns:a16="http://schemas.microsoft.com/office/drawing/2014/main" xmlns="" id="{CC76BC71-DDE3-4B13-8B5B-D7C90B0AB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14438"/>
            <a:ext cx="8229600" cy="546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xmlns="" id="{B676A277-D3A0-4CF6-AFE8-DAD5B5C08D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7225" y="255588"/>
            <a:ext cx="2743200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pic>
        <p:nvPicPr>
          <p:cNvPr id="40965" name="Picture 4">
            <a:extLst>
              <a:ext uri="{FF2B5EF4-FFF2-40B4-BE49-F238E27FC236}">
                <a16:creationId xmlns:a16="http://schemas.microsoft.com/office/drawing/2014/main" xmlns="" id="{CE1D6A8D-0D94-4561-9DF2-9C4873C55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7578" y="332656"/>
            <a:ext cx="5996709" cy="626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>
            <a:extLst>
              <a:ext uri="{FF2B5EF4-FFF2-40B4-BE49-F238E27FC236}">
                <a16:creationId xmlns:a16="http://schemas.microsoft.com/office/drawing/2014/main" xmlns="" id="{9A233396-81CF-47AE-8A47-9D6ACD6CC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0500"/>
            <a:ext cx="8229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>
                <a:solidFill>
                  <a:srgbClr val="17375E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6867" name="Text Box 2">
            <a:extLst>
              <a:ext uri="{FF2B5EF4-FFF2-40B4-BE49-F238E27FC236}">
                <a16:creationId xmlns:a16="http://schemas.microsoft.com/office/drawing/2014/main" xmlns="" id="{264BFAAE-41D1-43F0-BBFD-548F89EBB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pic>
        <p:nvPicPr>
          <p:cNvPr id="36868" name="Picture 3">
            <a:extLst>
              <a:ext uri="{FF2B5EF4-FFF2-40B4-BE49-F238E27FC236}">
                <a16:creationId xmlns:a16="http://schemas.microsoft.com/office/drawing/2014/main" xmlns="" id="{B8979859-BAAF-4F81-8ED5-AC6FDBE6E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23875"/>
            <a:ext cx="4248472" cy="628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2">
            <a:extLst>
              <a:ext uri="{FF2B5EF4-FFF2-40B4-BE49-F238E27FC236}">
                <a16:creationId xmlns:a16="http://schemas.microsoft.com/office/drawing/2014/main" xmlns="" id="{E7987DA5-9D09-41A5-A844-024B46A0E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14438"/>
            <a:ext cx="8229600" cy="546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pic>
        <p:nvPicPr>
          <p:cNvPr id="34820" name="Picture 3">
            <a:extLst>
              <a:ext uri="{FF2B5EF4-FFF2-40B4-BE49-F238E27FC236}">
                <a16:creationId xmlns:a16="http://schemas.microsoft.com/office/drawing/2014/main" xmlns="" id="{2241FF39-858E-4340-BBDD-62FF716E5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97907"/>
            <a:ext cx="2736304" cy="6615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1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>
            <a:extLst>
              <a:ext uri="{FF2B5EF4-FFF2-40B4-BE49-F238E27FC236}">
                <a16:creationId xmlns:a16="http://schemas.microsoft.com/office/drawing/2014/main" xmlns="" id="{2ED4D74E-39E8-4ECB-BEA5-31A579B64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pic>
        <p:nvPicPr>
          <p:cNvPr id="32771" name="Picture 2">
            <a:extLst>
              <a:ext uri="{FF2B5EF4-FFF2-40B4-BE49-F238E27FC236}">
                <a16:creationId xmlns:a16="http://schemas.microsoft.com/office/drawing/2014/main" xmlns="" id="{59511DE1-E30B-4CC5-AC9E-919D5F9AD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7068" y="116632"/>
            <a:ext cx="3125011" cy="676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>
            <a:extLst>
              <a:ext uri="{FF2B5EF4-FFF2-40B4-BE49-F238E27FC236}">
                <a16:creationId xmlns:a16="http://schemas.microsoft.com/office/drawing/2014/main" xmlns="" id="{CE004495-2F12-40E6-B649-F50F5A0C2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28675" name="Text Box 2">
            <a:extLst>
              <a:ext uri="{FF2B5EF4-FFF2-40B4-BE49-F238E27FC236}">
                <a16:creationId xmlns:a16="http://schemas.microsoft.com/office/drawing/2014/main" xmlns="" id="{88304F56-8591-40D5-AE35-F68EC6F2C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1071563"/>
            <a:ext cx="82296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pic>
        <p:nvPicPr>
          <p:cNvPr id="28676" name="Picture 3">
            <a:extLst>
              <a:ext uri="{FF2B5EF4-FFF2-40B4-BE49-F238E27FC236}">
                <a16:creationId xmlns:a16="http://schemas.microsoft.com/office/drawing/2014/main" xmlns="" id="{45F0E81F-519E-4220-AED4-B3B5C28F1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6632"/>
            <a:ext cx="5760640" cy="6466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1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2">
            <a:extLst>
              <a:ext uri="{FF2B5EF4-FFF2-40B4-BE49-F238E27FC236}">
                <a16:creationId xmlns:a16="http://schemas.microsoft.com/office/drawing/2014/main" xmlns="" id="{21E2FAC6-DF09-4D20-AC1E-753931700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1071563"/>
            <a:ext cx="82296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pic>
        <p:nvPicPr>
          <p:cNvPr id="30724" name="Picture 3">
            <a:extLst>
              <a:ext uri="{FF2B5EF4-FFF2-40B4-BE49-F238E27FC236}">
                <a16:creationId xmlns:a16="http://schemas.microsoft.com/office/drawing/2014/main" xmlns="" id="{6416E7A2-ADF1-4EF9-9D26-B27CCDCD1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8640"/>
            <a:ext cx="4896544" cy="648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1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>
            <a:extLst>
              <a:ext uri="{FF2B5EF4-FFF2-40B4-BE49-F238E27FC236}">
                <a16:creationId xmlns:a16="http://schemas.microsoft.com/office/drawing/2014/main" xmlns="" id="{8267DB4B-1B1E-406F-BAB0-C9AAC340A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52413"/>
            <a:ext cx="82296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26627" name="Text Box 2">
            <a:extLst>
              <a:ext uri="{FF2B5EF4-FFF2-40B4-BE49-F238E27FC236}">
                <a16:creationId xmlns:a16="http://schemas.microsoft.com/office/drawing/2014/main" xmlns="" id="{4CFDB533-4108-455A-9843-355B3EAC57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14438"/>
            <a:ext cx="8229600" cy="546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pic>
        <p:nvPicPr>
          <p:cNvPr id="26629" name="Picture 4">
            <a:extLst>
              <a:ext uri="{FF2B5EF4-FFF2-40B4-BE49-F238E27FC236}">
                <a16:creationId xmlns:a16="http://schemas.microsoft.com/office/drawing/2014/main" xmlns="" id="{2D347FDC-97AA-4490-8A13-0BFCF64AF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9395" y="692696"/>
            <a:ext cx="7885209" cy="5256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1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>
            <a:extLst>
              <a:ext uri="{FF2B5EF4-FFF2-40B4-BE49-F238E27FC236}">
                <a16:creationId xmlns:a16="http://schemas.microsoft.com/office/drawing/2014/main" xmlns="" id="{7BB5F034-0ADB-4ABA-939C-F69553753D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pic>
        <p:nvPicPr>
          <p:cNvPr id="24579" name="Picture 2">
            <a:extLst>
              <a:ext uri="{FF2B5EF4-FFF2-40B4-BE49-F238E27FC236}">
                <a16:creationId xmlns:a16="http://schemas.microsoft.com/office/drawing/2014/main" xmlns="" id="{7AB8C62C-9D2A-43F0-A235-D9801DAA1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8639"/>
            <a:ext cx="5904656" cy="6405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1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>
            <a:extLst>
              <a:ext uri="{FF2B5EF4-FFF2-40B4-BE49-F238E27FC236}">
                <a16:creationId xmlns:a16="http://schemas.microsoft.com/office/drawing/2014/main" xmlns="" id="{EBD85B02-1ACE-40AC-8AD2-AD0861DFF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22531" name="Text Box 2">
            <a:extLst>
              <a:ext uri="{FF2B5EF4-FFF2-40B4-BE49-F238E27FC236}">
                <a16:creationId xmlns:a16="http://schemas.microsoft.com/office/drawing/2014/main" xmlns="" id="{B886F1A7-DE6E-45A6-971A-D4B55B388E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720725"/>
            <a:ext cx="82296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pic>
        <p:nvPicPr>
          <p:cNvPr id="22532" name="Picture 3">
            <a:extLst>
              <a:ext uri="{FF2B5EF4-FFF2-40B4-BE49-F238E27FC236}">
                <a16:creationId xmlns:a16="http://schemas.microsoft.com/office/drawing/2014/main" xmlns="" id="{EB71492E-05BE-48E0-95FE-34EC6FB20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0344"/>
            <a:ext cx="3312368" cy="692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1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>
            <a:extLst>
              <a:ext uri="{FF2B5EF4-FFF2-40B4-BE49-F238E27FC236}">
                <a16:creationId xmlns:a16="http://schemas.microsoft.com/office/drawing/2014/main" xmlns="" id="{CC9F4687-6BDF-4AAA-8271-39D810335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8435" name="Text Box 2">
            <a:extLst>
              <a:ext uri="{FF2B5EF4-FFF2-40B4-BE49-F238E27FC236}">
                <a16:creationId xmlns:a16="http://schemas.microsoft.com/office/drawing/2014/main" xmlns="" id="{E74EA7A3-0688-4A07-A05C-124F4DDBD6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1071563"/>
            <a:ext cx="82296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pic>
        <p:nvPicPr>
          <p:cNvPr id="18437" name="Picture 7" descr="https://im0-tub-ru.yandex.net/i?id=9c0d312ba598a41689c75adb8135a409-l&amp;n=13">
            <a:extLst>
              <a:ext uri="{FF2B5EF4-FFF2-40B4-BE49-F238E27FC236}">
                <a16:creationId xmlns:a16="http://schemas.microsoft.com/office/drawing/2014/main" xmlns="" id="{D456AD15-0B38-4B9D-B1A6-9C89C82A0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97559"/>
            <a:ext cx="6207792" cy="6203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WordArt 4">
            <a:extLst>
              <a:ext uri="{FF2B5EF4-FFF2-40B4-BE49-F238E27FC236}">
                <a16:creationId xmlns:a16="http://schemas.microsoft.com/office/drawing/2014/main" xmlns="" id="{BC10B1A2-6977-165E-1ADE-ED61756A900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5720" y="4500570"/>
            <a:ext cx="2160588" cy="620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/>
                <a:cs typeface="Arial"/>
              </a:rPr>
              <a:t>March</a:t>
            </a:r>
            <a:endParaRPr lang="ru-RU" sz="3600" b="1" kern="1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/>
              <a:cs typeface="Arial"/>
            </a:endParaRPr>
          </a:p>
        </p:txBody>
      </p:sp>
      <p:sp>
        <p:nvSpPr>
          <p:cNvPr id="55301" name="WordArt 5">
            <a:extLst>
              <a:ext uri="{FF2B5EF4-FFF2-40B4-BE49-F238E27FC236}">
                <a16:creationId xmlns:a16="http://schemas.microsoft.com/office/drawing/2014/main" xmlns="" id="{DE9669CA-098B-D27D-3D79-A3A04ED7953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43240" y="5214950"/>
            <a:ext cx="1584325" cy="765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/>
                <a:cs typeface="Arial"/>
              </a:rPr>
              <a:t>April</a:t>
            </a:r>
            <a:endParaRPr lang="ru-RU" sz="3600" b="1" kern="1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/>
              <a:cs typeface="Arial"/>
            </a:endParaRPr>
          </a:p>
        </p:txBody>
      </p:sp>
      <p:sp>
        <p:nvSpPr>
          <p:cNvPr id="55302" name="WordArt 6">
            <a:extLst>
              <a:ext uri="{FF2B5EF4-FFF2-40B4-BE49-F238E27FC236}">
                <a16:creationId xmlns:a16="http://schemas.microsoft.com/office/drawing/2014/main" xmlns="" id="{765B4681-505A-71BA-9A0B-97282D34AF1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643702" y="5786454"/>
            <a:ext cx="1439863" cy="8366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/>
                <a:cs typeface="Arial"/>
              </a:rPr>
              <a:t>May</a:t>
            </a:r>
            <a:endParaRPr lang="ru-RU" sz="3600" b="1" kern="1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/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7C20590-9269-E2E1-82A1-707754AEDD57}"/>
              </a:ext>
            </a:extLst>
          </p:cNvPr>
          <p:cNvSpPr txBox="1"/>
          <p:nvPr/>
        </p:nvSpPr>
        <p:spPr>
          <a:xfrm>
            <a:off x="928662" y="500042"/>
            <a:ext cx="6072230" cy="184665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1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Spring</a:t>
            </a:r>
            <a:endParaRPr lang="ru-RU" sz="11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>
            <a:extLst>
              <a:ext uri="{FF2B5EF4-FFF2-40B4-BE49-F238E27FC236}">
                <a16:creationId xmlns:a16="http://schemas.microsoft.com/office/drawing/2014/main" xmlns="" id="{B5E221B0-3B9A-4603-AB2D-CD1706827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6387" name="Text Box 2">
            <a:extLst>
              <a:ext uri="{FF2B5EF4-FFF2-40B4-BE49-F238E27FC236}">
                <a16:creationId xmlns:a16="http://schemas.microsoft.com/office/drawing/2014/main" xmlns="" id="{5EC12A46-6CEB-4500-8D65-F673176BC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1071563"/>
            <a:ext cx="82296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pic>
        <p:nvPicPr>
          <p:cNvPr id="16389" name="Picture 7" descr="https://im0-tub-ru.yandex.net/i?id=542ac5a1a988d0d28f3af374562c240a-l&amp;n=13">
            <a:extLst>
              <a:ext uri="{FF2B5EF4-FFF2-40B4-BE49-F238E27FC236}">
                <a16:creationId xmlns:a16="http://schemas.microsoft.com/office/drawing/2014/main" xmlns="" id="{B2521EE5-4338-422E-AE34-E5FDC575E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56585"/>
            <a:ext cx="6408712" cy="6408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1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>
            <a:extLst>
              <a:ext uri="{FF2B5EF4-FFF2-40B4-BE49-F238E27FC236}">
                <a16:creationId xmlns:a16="http://schemas.microsoft.com/office/drawing/2014/main" xmlns="" id="{1FC9F531-EC60-415A-94E2-9E073C919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4339" name="Text Box 2">
            <a:extLst>
              <a:ext uri="{FF2B5EF4-FFF2-40B4-BE49-F238E27FC236}">
                <a16:creationId xmlns:a16="http://schemas.microsoft.com/office/drawing/2014/main" xmlns="" id="{78759454-7292-4765-95C7-CC7EC461C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1071563"/>
            <a:ext cx="82296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pic>
        <p:nvPicPr>
          <p:cNvPr id="14341" name="Picture 7" descr="https://im0-tub-ru.yandex.net/i?id=f3c20fcbce497e302da5729dde1cd2dd-l&amp;n=13">
            <a:extLst>
              <a:ext uri="{FF2B5EF4-FFF2-40B4-BE49-F238E27FC236}">
                <a16:creationId xmlns:a16="http://schemas.microsoft.com/office/drawing/2014/main" xmlns="" id="{15AB19CC-71B2-44EA-8478-C881034EB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5938" y="1643063"/>
            <a:ext cx="51435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1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>
            <a:extLst>
              <a:ext uri="{FF2B5EF4-FFF2-40B4-BE49-F238E27FC236}">
                <a16:creationId xmlns:a16="http://schemas.microsoft.com/office/drawing/2014/main" xmlns="" id="{13B7B3E0-0D39-4F6C-9B67-B8C8920A6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52413"/>
            <a:ext cx="82296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0243" name="Text Box 2">
            <a:extLst>
              <a:ext uri="{FF2B5EF4-FFF2-40B4-BE49-F238E27FC236}">
                <a16:creationId xmlns:a16="http://schemas.microsoft.com/office/drawing/2014/main" xmlns="" id="{628F03E2-070F-4CD7-8269-648A174211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14438"/>
            <a:ext cx="8229600" cy="546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pic>
        <p:nvPicPr>
          <p:cNvPr id="10245" name="Picture 4">
            <a:extLst>
              <a:ext uri="{FF2B5EF4-FFF2-40B4-BE49-F238E27FC236}">
                <a16:creationId xmlns:a16="http://schemas.microsoft.com/office/drawing/2014/main" xmlns="" id="{E47B6F08-27EE-4101-9D59-AAF496076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0313" y="2643188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1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>
            <a:extLst>
              <a:ext uri="{FF2B5EF4-FFF2-40B4-BE49-F238E27FC236}">
                <a16:creationId xmlns:a16="http://schemas.microsoft.com/office/drawing/2014/main" xmlns="" id="{C33C2C4A-E8EE-4873-90BC-4A50031F6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52413"/>
            <a:ext cx="82296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8195" name="Text Box 2">
            <a:extLst>
              <a:ext uri="{FF2B5EF4-FFF2-40B4-BE49-F238E27FC236}">
                <a16:creationId xmlns:a16="http://schemas.microsoft.com/office/drawing/2014/main" xmlns="" id="{04A9EF7D-6703-44B0-AEB4-24E2BC3ED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14438"/>
            <a:ext cx="8229600" cy="546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pic>
        <p:nvPicPr>
          <p:cNvPr id="8197" name="Picture 7" descr="https://im0-tub-ru.yandex.net/i?id=285a1c723d70cb3a5cd2cb1c44ddd54c-l&amp;n=13">
            <a:extLst>
              <a:ext uri="{FF2B5EF4-FFF2-40B4-BE49-F238E27FC236}">
                <a16:creationId xmlns:a16="http://schemas.microsoft.com/office/drawing/2014/main" xmlns="" id="{C62321FF-0BB5-4258-95FD-42F321EB1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0313" y="1238250"/>
            <a:ext cx="4214812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1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79E5CB7-9365-4B6C-9551-8A58F0CAA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52809"/>
            <a:ext cx="2866667" cy="655238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20DEA7B-103D-42EB-9609-61104D5ECA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57571"/>
            <a:ext cx="2504762" cy="6647619"/>
          </a:xfrm>
          <a:prstGeom prst="rect">
            <a:avLst/>
          </a:prstGeom>
        </p:spPr>
      </p:pic>
    </p:spTree>
  </p:cSld>
  <p:clrMapOvr>
    <a:masterClrMapping/>
  </p:clrMapOvr>
  <p:transition advTm="4598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B6AAA25-E22F-42FB-B80E-4A72A332B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 SIMPLE TENSE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3881EC2-6B95-4281-9E33-B523292BA2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Утвердительная форма</a:t>
            </a:r>
          </a:p>
          <a:p>
            <a:pPr>
              <a:buNone/>
            </a:pPr>
            <a:r>
              <a:rPr lang="en-US" dirty="0" smtClean="0"/>
              <a:t>V </a:t>
            </a:r>
            <a:r>
              <a:rPr lang="ru-RU" dirty="0" smtClean="0"/>
              <a:t>/ </a:t>
            </a:r>
            <a:r>
              <a:rPr lang="en-US" dirty="0" smtClean="0"/>
              <a:t>V – s</a:t>
            </a:r>
            <a:r>
              <a:rPr lang="ru-RU" dirty="0" smtClean="0"/>
              <a:t>, -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I </a:t>
            </a:r>
            <a:r>
              <a:rPr lang="ru-RU" dirty="0" smtClean="0"/>
              <a:t>,</a:t>
            </a:r>
            <a:r>
              <a:rPr lang="en-US" dirty="0" smtClean="0"/>
              <a:t>we</a:t>
            </a:r>
            <a:r>
              <a:rPr lang="ru-RU" dirty="0" smtClean="0"/>
              <a:t>,</a:t>
            </a:r>
            <a:r>
              <a:rPr lang="en-US" dirty="0" smtClean="0"/>
              <a:t> you</a:t>
            </a:r>
            <a:r>
              <a:rPr lang="ru-RU" dirty="0" smtClean="0"/>
              <a:t>,</a:t>
            </a:r>
            <a:r>
              <a:rPr lang="en-US" dirty="0" smtClean="0"/>
              <a:t> they</a:t>
            </a:r>
            <a:r>
              <a:rPr lang="ru-RU" dirty="0" smtClean="0"/>
              <a:t> – </a:t>
            </a:r>
            <a:r>
              <a:rPr lang="en-US" dirty="0" smtClean="0"/>
              <a:t>read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He</a:t>
            </a:r>
            <a:r>
              <a:rPr lang="ru-RU" dirty="0" smtClean="0"/>
              <a:t>,</a:t>
            </a:r>
            <a:r>
              <a:rPr lang="en-US" dirty="0" smtClean="0"/>
              <a:t> she</a:t>
            </a:r>
            <a:r>
              <a:rPr lang="ru-RU" dirty="0" smtClean="0"/>
              <a:t>,</a:t>
            </a:r>
            <a:r>
              <a:rPr lang="en-US" dirty="0" smtClean="0"/>
              <a:t> it – reads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Отрицательная форма</a:t>
            </a:r>
          </a:p>
          <a:p>
            <a:pPr>
              <a:buNone/>
            </a:pPr>
            <a:r>
              <a:rPr lang="en-US" dirty="0" smtClean="0"/>
              <a:t>Don’t </a:t>
            </a:r>
            <a:r>
              <a:rPr lang="ru-RU" dirty="0" smtClean="0"/>
              <a:t>/ </a:t>
            </a:r>
            <a:r>
              <a:rPr lang="en-US" dirty="0" smtClean="0"/>
              <a:t>doesn’t + V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Вопросительная форма</a:t>
            </a:r>
          </a:p>
          <a:p>
            <a:pPr>
              <a:buNone/>
            </a:pPr>
            <a:r>
              <a:rPr lang="en-US" dirty="0" smtClean="0"/>
              <a:t>Do</a:t>
            </a:r>
            <a:r>
              <a:rPr lang="ru-RU" dirty="0" smtClean="0"/>
              <a:t> /</a:t>
            </a:r>
            <a:r>
              <a:rPr lang="en-US" dirty="0" smtClean="0"/>
              <a:t> Does</a:t>
            </a:r>
            <a:r>
              <a:rPr lang="ru-RU" dirty="0" smtClean="0"/>
              <a:t> …</a:t>
            </a:r>
            <a:r>
              <a:rPr lang="en-US" smtClean="0"/>
              <a:t>V</a:t>
            </a:r>
            <a:r>
              <a:rPr lang="ru-RU" smtClean="0"/>
              <a:t>… </a:t>
            </a:r>
            <a:r>
              <a:rPr lang="ru-RU" dirty="0" smtClean="0"/>
              <a:t>?</a:t>
            </a:r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12277771"/>
      </p:ext>
    </p:extLst>
  </p:cSld>
  <p:clrMapOvr>
    <a:masterClrMapping/>
  </p:clrMapOvr>
  <p:transition advTm="3135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4EF142A-1E81-4D60-AECD-903485CFE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 CONTINUOUS TENSE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0F02403-4ED6-49A4-97B7-C6857EC654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Утвердительная форма</a:t>
            </a:r>
          </a:p>
          <a:p>
            <a:pPr>
              <a:buNone/>
            </a:pPr>
            <a:r>
              <a:rPr lang="ru-RU" dirty="0" smtClean="0"/>
              <a:t>А</a:t>
            </a:r>
            <a:r>
              <a:rPr lang="en-US" dirty="0" smtClean="0"/>
              <a:t>m</a:t>
            </a:r>
            <a:r>
              <a:rPr lang="ru-RU" dirty="0" smtClean="0"/>
              <a:t>,</a:t>
            </a:r>
            <a:r>
              <a:rPr lang="en-US" dirty="0" smtClean="0"/>
              <a:t> is</a:t>
            </a:r>
            <a:r>
              <a:rPr lang="ru-RU" dirty="0" smtClean="0"/>
              <a:t>,</a:t>
            </a:r>
            <a:r>
              <a:rPr lang="en-US" dirty="0" smtClean="0"/>
              <a:t> are +</a:t>
            </a:r>
            <a:r>
              <a:rPr lang="ru-RU" dirty="0" smtClean="0"/>
              <a:t> </a:t>
            </a:r>
            <a:r>
              <a:rPr lang="en-US" dirty="0" smtClean="0"/>
              <a:t>V –</a:t>
            </a:r>
            <a:r>
              <a:rPr lang="ru-RU" dirty="0" smtClean="0"/>
              <a:t> </a:t>
            </a:r>
            <a:r>
              <a:rPr lang="en-US" dirty="0" err="1" smtClean="0"/>
              <a:t>ing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Отрицательная форма</a:t>
            </a:r>
          </a:p>
          <a:p>
            <a:pPr>
              <a:buNone/>
            </a:pPr>
            <a:r>
              <a:rPr lang="ru-RU" dirty="0" smtClean="0"/>
              <a:t>а</a:t>
            </a:r>
            <a:r>
              <a:rPr lang="en-US" dirty="0" smtClean="0"/>
              <a:t>m</a:t>
            </a:r>
            <a:r>
              <a:rPr lang="ru-RU" dirty="0" smtClean="0"/>
              <a:t>,</a:t>
            </a:r>
            <a:r>
              <a:rPr lang="en-US" dirty="0" smtClean="0"/>
              <a:t> is</a:t>
            </a:r>
            <a:r>
              <a:rPr lang="ru-RU" dirty="0" smtClean="0"/>
              <a:t>,</a:t>
            </a:r>
            <a:r>
              <a:rPr lang="en-US" dirty="0" smtClean="0"/>
              <a:t> are + not + V – </a:t>
            </a:r>
            <a:r>
              <a:rPr lang="en-US" dirty="0" err="1" smtClean="0"/>
              <a:t>ing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Вопросительная форма</a:t>
            </a:r>
          </a:p>
          <a:p>
            <a:pPr>
              <a:buNone/>
            </a:pPr>
            <a:r>
              <a:rPr lang="ru-RU" dirty="0" smtClean="0"/>
              <a:t>а</a:t>
            </a:r>
            <a:r>
              <a:rPr lang="en-US" dirty="0" smtClean="0"/>
              <a:t>m</a:t>
            </a:r>
            <a:r>
              <a:rPr lang="ru-RU" dirty="0" smtClean="0"/>
              <a:t>,</a:t>
            </a:r>
            <a:r>
              <a:rPr lang="en-US" dirty="0" smtClean="0"/>
              <a:t> is</a:t>
            </a:r>
            <a:r>
              <a:rPr lang="ru-RU" dirty="0" smtClean="0"/>
              <a:t>,</a:t>
            </a:r>
            <a:r>
              <a:rPr lang="en-US" dirty="0" smtClean="0"/>
              <a:t> are …V – </a:t>
            </a:r>
            <a:r>
              <a:rPr lang="en-US" dirty="0" err="1" smtClean="0"/>
              <a:t>ing</a:t>
            </a:r>
            <a:r>
              <a:rPr lang="ru-RU" dirty="0" smtClean="0"/>
              <a:t> 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29827739"/>
      </p:ext>
    </p:extLst>
  </p:cSld>
  <p:clrMapOvr>
    <a:masterClrMapping/>
  </p:clrMapOvr>
  <p:transition advTm="1185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Содержимое 2">
            <a:extLst>
              <a:ext uri="{FF2B5EF4-FFF2-40B4-BE49-F238E27FC236}">
                <a16:creationId xmlns:a16="http://schemas.microsoft.com/office/drawing/2014/main" xmlns="" id="{135000BA-8B46-0BD2-830B-A50B6B99A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13" y="857250"/>
            <a:ext cx="8715375" cy="4929188"/>
          </a:xfrm>
        </p:spPr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endParaRPr lang="ru-RU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ru-RU" altLang="en-US" sz="6600" b="1" dirty="0">
                <a:cs typeface="Andalus" panose="02020603050405020304" pitchFamily="18" charset="-78"/>
              </a:rPr>
              <a:t>«</a:t>
            </a:r>
            <a:r>
              <a:rPr lang="en-US" alt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CLOTHES </a:t>
            </a:r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en-US" alt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ALL</a:t>
            </a:r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en-US" alt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WEATHERS</a:t>
            </a:r>
            <a:r>
              <a:rPr lang="ru-RU" alt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Tm="1951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1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A8B7F4EC-92FF-4ABA-BDB7-F232C85BC52B}"/>
              </a:ext>
            </a:extLst>
          </p:cNvPr>
          <p:cNvSpPr txBox="1">
            <a:spLocks/>
          </p:cNvSpPr>
          <p:nvPr/>
        </p:nvSpPr>
        <p:spPr bwMode="auto">
          <a:xfrm>
            <a:off x="1059628" y="186206"/>
            <a:ext cx="702474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r>
              <a:rPr lang="en-US" sz="3600" b="1" kern="0" dirty="0">
                <a:latin typeface="Georgia" panose="02040502050405020303" pitchFamily="18" charset="0"/>
              </a:rPr>
              <a:t>What was interesting?</a:t>
            </a:r>
            <a:endParaRPr lang="ru-RU" sz="3600" b="1" kern="0" dirty="0">
              <a:latin typeface="Georgia" panose="02040502050405020303" pitchFamily="18" charset="0"/>
            </a:endParaRPr>
          </a:p>
        </p:txBody>
      </p:sp>
      <p:pic>
        <p:nvPicPr>
          <p:cNvPr id="5" name="Picture 2" descr="C:\Users\Сергей\Desktop\1757309_1542345977.jpg">
            <a:extLst>
              <a:ext uri="{FF2B5EF4-FFF2-40B4-BE49-F238E27FC236}">
                <a16:creationId xmlns:a16="http://schemas.microsoft.com/office/drawing/2014/main" xmlns="" id="{B6E2D249-FEF1-4200-8001-6C9BD3D3A0F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71600" y="1225051"/>
            <a:ext cx="7172250" cy="530029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650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1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C15C4A8-D2E5-46E6-8975-11F6E5151F81}"/>
              </a:ext>
            </a:extLst>
          </p:cNvPr>
          <p:cNvSpPr/>
          <p:nvPr/>
        </p:nvSpPr>
        <p:spPr>
          <a:xfrm>
            <a:off x="113138" y="116632"/>
            <a:ext cx="47708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Georgia" panose="02040502050405020303" pitchFamily="18" charset="0"/>
              </a:rPr>
              <a:t>What was difficult?</a:t>
            </a:r>
            <a:endParaRPr lang="ru-RU" sz="3600" dirty="0"/>
          </a:p>
        </p:txBody>
      </p:sp>
      <p:pic>
        <p:nvPicPr>
          <p:cNvPr id="5" name="Picture 2" descr="C:\Users\Сергей\Desktop\s1200.jpe">
            <a:extLst>
              <a:ext uri="{FF2B5EF4-FFF2-40B4-BE49-F238E27FC236}">
                <a16:creationId xmlns:a16="http://schemas.microsoft.com/office/drawing/2014/main" xmlns="" id="{A8031483-EF3D-4496-A75A-B6972E3EE3E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9512" y="850302"/>
            <a:ext cx="4147814" cy="331410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77A3095-5163-4C08-BD8E-2C1174049ED6}"/>
              </a:ext>
            </a:extLst>
          </p:cNvPr>
          <p:cNvSpPr/>
          <p:nvPr/>
        </p:nvSpPr>
        <p:spPr>
          <a:xfrm>
            <a:off x="5117611" y="116631"/>
            <a:ext cx="39132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Georgia" panose="02040502050405020303" pitchFamily="18" charset="0"/>
              </a:rPr>
              <a:t>What was easy?</a:t>
            </a:r>
            <a:endParaRPr lang="ru-RU" sz="3600" dirty="0"/>
          </a:p>
        </p:txBody>
      </p:sp>
      <p:pic>
        <p:nvPicPr>
          <p:cNvPr id="7" name="Picture 2" descr="C:\Users\Сергей\Desktop\s1200 (1).jpe">
            <a:extLst>
              <a:ext uri="{FF2B5EF4-FFF2-40B4-BE49-F238E27FC236}">
                <a16:creationId xmlns:a16="http://schemas.microsoft.com/office/drawing/2014/main" xmlns="" id="{1AE57E4D-A122-4B98-B5CF-960F98C81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117610" y="836712"/>
            <a:ext cx="3913251" cy="3277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1761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>
            <a:extLst>
              <a:ext uri="{FF2B5EF4-FFF2-40B4-BE49-F238E27FC236}">
                <a16:creationId xmlns:a16="http://schemas.microsoft.com/office/drawing/2014/main" xmlns="" id="{9B1353C7-7B1A-5DF0-CE80-CC3C7B0799E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28625" y="500063"/>
            <a:ext cx="6000750" cy="13684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9600" b="1" dirty="0">
                <a:latin typeface="Times New Roman" pitchFamily="18" charset="0"/>
                <a:cs typeface="Times New Roman" pitchFamily="18" charset="0"/>
              </a:rPr>
              <a:t>Summer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44" name="WordArt 4">
            <a:extLst>
              <a:ext uri="{FF2B5EF4-FFF2-40B4-BE49-F238E27FC236}">
                <a16:creationId xmlns:a16="http://schemas.microsoft.com/office/drawing/2014/main" xmlns="" id="{21C118DA-F962-BFFF-9134-9114B22ABF1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7158" y="2285992"/>
            <a:ext cx="1835150" cy="5349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/>
                <a:cs typeface="Arial"/>
              </a:rPr>
              <a:t>June</a:t>
            </a:r>
            <a:endParaRPr lang="ru-RU" sz="3600" b="1" kern="1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/>
              <a:cs typeface="Arial"/>
            </a:endParaRPr>
          </a:p>
        </p:txBody>
      </p:sp>
      <p:sp>
        <p:nvSpPr>
          <p:cNvPr id="61445" name="WordArt 5">
            <a:extLst>
              <a:ext uri="{FF2B5EF4-FFF2-40B4-BE49-F238E27FC236}">
                <a16:creationId xmlns:a16="http://schemas.microsoft.com/office/drawing/2014/main" xmlns="" id="{226C8711-9292-7881-A04F-F38BBEDFB02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85918" y="3214686"/>
            <a:ext cx="1655762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/>
                <a:cs typeface="Arial"/>
              </a:rPr>
              <a:t>July</a:t>
            </a:r>
            <a:endParaRPr lang="ru-RU" sz="3600" b="1" kern="10" dirty="0">
              <a:ln w="9525">
                <a:solidFill>
                  <a:srgbClr val="80808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2700000" scaled="1"/>
              </a:gradFill>
              <a:latin typeface="Arial"/>
              <a:cs typeface="Arial"/>
            </a:endParaRPr>
          </a:p>
        </p:txBody>
      </p:sp>
      <p:sp>
        <p:nvSpPr>
          <p:cNvPr id="61446" name="WordArt 6">
            <a:extLst>
              <a:ext uri="{FF2B5EF4-FFF2-40B4-BE49-F238E27FC236}">
                <a16:creationId xmlns:a16="http://schemas.microsoft.com/office/drawing/2014/main" xmlns="" id="{F6514BB3-0CF4-B01B-A0F6-AFC32A1D529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28860" y="4357694"/>
            <a:ext cx="2663825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/>
                <a:cs typeface="Arial"/>
              </a:rPr>
              <a:t>August</a:t>
            </a:r>
            <a:endParaRPr lang="ru-RU" sz="3600" b="1" kern="10" dirty="0">
              <a:ln w="9525">
                <a:solidFill>
                  <a:srgbClr val="80808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path path="rect">
                  <a:fillToRect l="50000" t="50000" r="50000" b="50000"/>
                </a:path>
              </a:gra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>
            <a:extLst>
              <a:ext uri="{FF2B5EF4-FFF2-40B4-BE49-F238E27FC236}">
                <a16:creationId xmlns:a16="http://schemas.microsoft.com/office/drawing/2014/main" xmlns="" id="{602F69FC-CFFF-FD39-174A-3D8C1E9DA8A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714625" y="642938"/>
            <a:ext cx="5973763" cy="1196975"/>
          </a:xfrm>
        </p:spPr>
        <p:txBody>
          <a:bodyPr/>
          <a:lstStyle/>
          <a:p>
            <a:pPr eaLnBrk="1" hangingPunct="1">
              <a:defRPr/>
            </a:pPr>
            <a:r>
              <a:rPr lang="en-US" sz="9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Autumn</a:t>
            </a:r>
            <a:endParaRPr lang="ru-RU" sz="9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2" name="WordArt 4">
            <a:extLst>
              <a:ext uri="{FF2B5EF4-FFF2-40B4-BE49-F238E27FC236}">
                <a16:creationId xmlns:a16="http://schemas.microsoft.com/office/drawing/2014/main" xmlns="" id="{15740223-92D8-2457-3CF9-58BEC02E0F7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4313" y="3214688"/>
            <a:ext cx="3889375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latin typeface="Arial" panose="020B0604020202020204" pitchFamily="34" charset="0"/>
                <a:cs typeface="Arial" panose="020B0604020202020204" pitchFamily="34" charset="0"/>
              </a:rPr>
              <a:t>September</a:t>
            </a:r>
          </a:p>
        </p:txBody>
      </p:sp>
      <p:sp>
        <p:nvSpPr>
          <p:cNvPr id="63493" name="WordArt 5">
            <a:extLst>
              <a:ext uri="{FF2B5EF4-FFF2-40B4-BE49-F238E27FC236}">
                <a16:creationId xmlns:a16="http://schemas.microsoft.com/office/drawing/2014/main" xmlns="" id="{C3F70E99-C8FF-88F1-F739-FC73CA79F99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57500" y="4286250"/>
            <a:ext cx="2808288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</a:p>
        </p:txBody>
      </p:sp>
      <p:sp>
        <p:nvSpPr>
          <p:cNvPr id="63494" name="WordArt 6">
            <a:extLst>
              <a:ext uri="{FF2B5EF4-FFF2-40B4-BE49-F238E27FC236}">
                <a16:creationId xmlns:a16="http://schemas.microsoft.com/office/drawing/2014/main" xmlns="" id="{7B9F3345-C28C-872F-3144-6DF0F7860D4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072063" y="5429250"/>
            <a:ext cx="3635375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latin typeface="Arial" panose="020B0604020202020204" pitchFamily="34" charset="0"/>
                <a:cs typeface="Arial" panose="020B0604020202020204" pitchFamily="34" charset="0"/>
              </a:rPr>
              <a:t>November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>
            <a:extLst>
              <a:ext uri="{FF2B5EF4-FFF2-40B4-BE49-F238E27FC236}">
                <a16:creationId xmlns:a16="http://schemas.microsoft.com/office/drawing/2014/main" xmlns="" id="{0C75F360-8E51-EE3E-3DC0-F73B7E49634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5750" y="285750"/>
            <a:ext cx="8424863" cy="1143000"/>
          </a:xfrm>
        </p:spPr>
        <p:txBody>
          <a:bodyPr>
            <a:normAutofit lnSpcReduction="1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7200" b="1" dirty="0">
                <a:solidFill>
                  <a:schemeClr val="bg1"/>
                </a:solidFill>
              </a:rPr>
              <a:t>Winter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39940" name="WordArt 4">
            <a:extLst>
              <a:ext uri="{FF2B5EF4-FFF2-40B4-BE49-F238E27FC236}">
                <a16:creationId xmlns:a16="http://schemas.microsoft.com/office/drawing/2014/main" xmlns="" id="{0D48CB73-4827-A543-6C34-C5FA4D171FF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9388" y="4508500"/>
            <a:ext cx="3168650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CEAEA"/>
                </a:solidFill>
                <a:effectLst>
                  <a:outerShdw dist="40000" dir="5400000" algn="tl" rotWithShape="0">
                    <a:srgbClr val="000000">
                      <a:alpha val="32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December</a:t>
            </a:r>
          </a:p>
        </p:txBody>
      </p:sp>
      <p:sp>
        <p:nvSpPr>
          <p:cNvPr id="39941" name="WordArt 5">
            <a:extLst>
              <a:ext uri="{FF2B5EF4-FFF2-40B4-BE49-F238E27FC236}">
                <a16:creationId xmlns:a16="http://schemas.microsoft.com/office/drawing/2014/main" xmlns="" id="{47BAB573-FE0D-FA36-9D98-256C3FA2D1D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03575" y="5229225"/>
            <a:ext cx="2736850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CEAEA"/>
                </a:solidFill>
                <a:effectLst>
                  <a:outerShdw dist="40000" dir="5400000" algn="tl" rotWithShape="0">
                    <a:srgbClr val="000000">
                      <a:alpha val="32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January</a:t>
            </a:r>
          </a:p>
        </p:txBody>
      </p:sp>
      <p:sp>
        <p:nvSpPr>
          <p:cNvPr id="10251" name="WordArt 11">
            <a:extLst>
              <a:ext uri="{FF2B5EF4-FFF2-40B4-BE49-F238E27FC236}">
                <a16:creationId xmlns:a16="http://schemas.microsoft.com/office/drawing/2014/main" xmlns="" id="{6B001416-BBA9-06D6-1B72-CF529CD05F1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84888" y="5734050"/>
            <a:ext cx="2808287" cy="882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611"/>
              </a:avLst>
            </a:prstTxWarp>
          </a:bodyPr>
          <a:lstStyle/>
          <a:p>
            <a:pPr algn="ctr"/>
            <a:r>
              <a:rPr lang="en-US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CEAEA"/>
                </a:solidFill>
                <a:effectLst>
                  <a:outerShdw dist="40000" dir="5400000" algn="tl" rotWithShape="0">
                    <a:srgbClr val="000000">
                      <a:alpha val="32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February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1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xmlns="" id="{23F32616-EC59-87F7-2BE3-CA2C3412F6D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765175"/>
            <a:ext cx="8642350" cy="5472113"/>
          </a:xfrm>
          <a:solidFill>
            <a:srgbClr val="00B050">
              <a:alpha val="0"/>
            </a:srgbClr>
          </a:solidFill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800" dirty="0"/>
              <a:t> </a:t>
            </a:r>
            <a:r>
              <a:rPr lang="en-US" sz="4000" dirty="0">
                <a:solidFill>
                  <a:schemeClr val="bg1"/>
                </a:solidFill>
              </a:rPr>
              <a:t>My </a:t>
            </a:r>
            <a:r>
              <a:rPr lang="en-US" sz="4000" dirty="0" err="1">
                <a:solidFill>
                  <a:schemeClr val="bg1"/>
                </a:solidFill>
              </a:rPr>
              <a:t>favourite</a:t>
            </a:r>
            <a:r>
              <a:rPr lang="en-US" sz="4000" dirty="0">
                <a:solidFill>
                  <a:schemeClr val="bg1"/>
                </a:solidFill>
              </a:rPr>
              <a:t> season is             . </a:t>
            </a:r>
            <a:endParaRPr lang="ru-RU" sz="4000" dirty="0">
              <a:solidFill>
                <a:schemeClr val="bg1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ru-RU" sz="4000" dirty="0">
              <a:solidFill>
                <a:schemeClr val="bg1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4000" dirty="0">
                <a:solidFill>
                  <a:schemeClr val="bg1"/>
                </a:solidFill>
              </a:rPr>
              <a:t>There is much             in winter.</a:t>
            </a:r>
            <a:endParaRPr lang="ru-RU" sz="4000" dirty="0">
              <a:solidFill>
                <a:schemeClr val="bg1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4000" dirty="0">
                <a:solidFill>
                  <a:schemeClr val="bg1"/>
                </a:solidFill>
              </a:rPr>
              <a:t> </a:t>
            </a:r>
            <a:endParaRPr lang="ru-RU" sz="4000" dirty="0">
              <a:solidFill>
                <a:schemeClr val="bg1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4000" dirty="0">
                <a:solidFill>
                  <a:schemeClr val="bg1"/>
                </a:solidFill>
              </a:rPr>
              <a:t>The weather is              in winter.</a:t>
            </a:r>
            <a:endParaRPr lang="ru-RU" sz="4000" dirty="0">
              <a:solidFill>
                <a:schemeClr val="bg1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4000" dirty="0">
                <a:solidFill>
                  <a:schemeClr val="bg1"/>
                </a:solidFill>
              </a:rPr>
              <a:t> </a:t>
            </a:r>
            <a:endParaRPr lang="ru-RU" sz="4000" dirty="0">
              <a:solidFill>
                <a:schemeClr val="bg1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4000" dirty="0">
                <a:solidFill>
                  <a:schemeClr val="bg1"/>
                </a:solidFill>
              </a:rPr>
              <a:t>I can        and play                in winter.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28675" name="Picture 7" descr="11">
            <a:extLst>
              <a:ext uri="{FF2B5EF4-FFF2-40B4-BE49-F238E27FC236}">
                <a16:creationId xmlns:a16="http://schemas.microsoft.com/office/drawing/2014/main" xmlns="" id="{FE3EA817-A29D-1851-9621-1D9087F037A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508500"/>
            <a:ext cx="1800225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8" descr="7">
            <a:extLst>
              <a:ext uri="{FF2B5EF4-FFF2-40B4-BE49-F238E27FC236}">
                <a16:creationId xmlns:a16="http://schemas.microsoft.com/office/drawing/2014/main" xmlns="" id="{67717973-2AA3-55EB-5964-723FE51519E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3" y="5229225"/>
            <a:ext cx="228123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9" descr="108">
            <a:extLst>
              <a:ext uri="{FF2B5EF4-FFF2-40B4-BE49-F238E27FC236}">
                <a16:creationId xmlns:a16="http://schemas.microsoft.com/office/drawing/2014/main" xmlns="" id="{1E17994A-F86A-DEF0-CC5F-D42E5CCC6E8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15888"/>
            <a:ext cx="189547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10" descr="35">
            <a:extLst>
              <a:ext uri="{FF2B5EF4-FFF2-40B4-BE49-F238E27FC236}">
                <a16:creationId xmlns:a16="http://schemas.microsoft.com/office/drawing/2014/main" xmlns="" id="{E71B933B-3850-2675-63E1-6B28D364921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412875"/>
            <a:ext cx="1252537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11" descr="2001">
            <a:extLst>
              <a:ext uri="{FF2B5EF4-FFF2-40B4-BE49-F238E27FC236}">
                <a16:creationId xmlns:a16="http://schemas.microsoft.com/office/drawing/2014/main" xmlns="" id="{1F4D2F0F-2F24-E790-4E83-4A840A89EA9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573463"/>
            <a:ext cx="1655762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11" descr="2001">
            <a:extLst>
              <a:ext uri="{FF2B5EF4-FFF2-40B4-BE49-F238E27FC236}">
                <a16:creationId xmlns:a16="http://schemas.microsoft.com/office/drawing/2014/main" xmlns="" id="{7E723253-4BB8-B009-F085-FE7123C73E3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188" y="3571875"/>
            <a:ext cx="1655762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xmlns="" id="{24A3B174-B310-62FB-06A4-FAB028E7D15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549275"/>
            <a:ext cx="8857108" cy="5904061"/>
          </a:xfrm>
          <a:solidFill>
            <a:srgbClr val="00B050">
              <a:alpha val="2000"/>
            </a:srgb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4000" dirty="0">
                <a:solidFill>
                  <a:schemeClr val="bg1"/>
                </a:solidFill>
              </a:rPr>
              <a:t>My </a:t>
            </a:r>
            <a:r>
              <a:rPr lang="en-US" sz="4000" dirty="0" err="1">
                <a:solidFill>
                  <a:schemeClr val="bg1"/>
                </a:solidFill>
              </a:rPr>
              <a:t>favourite</a:t>
            </a:r>
            <a:r>
              <a:rPr lang="en-US" sz="4000" dirty="0">
                <a:solidFill>
                  <a:schemeClr val="bg1"/>
                </a:solidFill>
              </a:rPr>
              <a:t> season is</a:t>
            </a:r>
            <a:r>
              <a:rPr lang="ru-RU" sz="4000" dirty="0">
                <a:solidFill>
                  <a:schemeClr val="bg1"/>
                </a:solidFill>
              </a:rPr>
              <a:t>   </a:t>
            </a:r>
            <a:r>
              <a:rPr lang="en-US" sz="4000" dirty="0">
                <a:solidFill>
                  <a:schemeClr val="bg1"/>
                </a:solidFill>
              </a:rPr>
              <a:t>            .</a:t>
            </a:r>
            <a:endParaRPr lang="ru-RU" sz="4000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ru-RU" sz="4000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4000" dirty="0">
                <a:solidFill>
                  <a:schemeClr val="bg1"/>
                </a:solidFill>
              </a:rPr>
              <a:t>The weather is           and warm. </a:t>
            </a:r>
            <a:endParaRPr lang="ru-RU" sz="4000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ru-RU" sz="4000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4000" dirty="0">
                <a:solidFill>
                  <a:schemeClr val="bg1"/>
                </a:solidFill>
              </a:rPr>
              <a:t>It </a:t>
            </a:r>
            <a:r>
              <a:rPr lang="ru-RU" sz="4000" dirty="0">
                <a:solidFill>
                  <a:schemeClr val="bg1"/>
                </a:solidFill>
              </a:rPr>
              <a:t>                  </a:t>
            </a:r>
            <a:r>
              <a:rPr lang="en-US" sz="4000" dirty="0">
                <a:solidFill>
                  <a:schemeClr val="bg1"/>
                </a:solidFill>
              </a:rPr>
              <a:t>in spring. </a:t>
            </a:r>
            <a:endParaRPr lang="ru-RU" sz="4000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ru-RU" sz="4000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4000" dirty="0">
                <a:solidFill>
                  <a:schemeClr val="bg1"/>
                </a:solidFill>
              </a:rPr>
              <a:t>I can </a:t>
            </a:r>
            <a:r>
              <a:rPr lang="ru-RU" sz="4000" dirty="0">
                <a:solidFill>
                  <a:schemeClr val="bg1"/>
                </a:solidFill>
              </a:rPr>
              <a:t>       </a:t>
            </a:r>
            <a:r>
              <a:rPr lang="en-US" sz="4000" dirty="0">
                <a:solidFill>
                  <a:schemeClr val="bg1"/>
                </a:solidFill>
              </a:rPr>
              <a:t>in</a:t>
            </a:r>
            <a:r>
              <a:rPr lang="ru-RU" sz="4000" dirty="0">
                <a:solidFill>
                  <a:schemeClr val="bg1"/>
                </a:solidFill>
              </a:rPr>
              <a:t> </a:t>
            </a:r>
            <a:r>
              <a:rPr lang="en-US" sz="4000" dirty="0">
                <a:solidFill>
                  <a:schemeClr val="bg1"/>
                </a:solidFill>
              </a:rPr>
              <a:t>the street and play        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en-US" sz="4000" dirty="0">
                <a:solidFill>
                  <a:schemeClr val="bg1"/>
                </a:solidFill>
              </a:rPr>
              <a:t>in spring.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29699" name="Picture 3" descr="029">
            <a:extLst>
              <a:ext uri="{FF2B5EF4-FFF2-40B4-BE49-F238E27FC236}">
                <a16:creationId xmlns:a16="http://schemas.microsoft.com/office/drawing/2014/main" xmlns="" id="{78919523-EBB6-A863-E727-82FB6CF71F9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1625" y="4572000"/>
            <a:ext cx="9620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 descr="032">
            <a:extLst>
              <a:ext uri="{FF2B5EF4-FFF2-40B4-BE49-F238E27FC236}">
                <a16:creationId xmlns:a16="http://schemas.microsoft.com/office/drawing/2014/main" xmlns="" id="{9CF7DEE5-AADE-ECCD-EE1A-92E9BF43EC7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508500"/>
            <a:ext cx="9620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 descr="58">
            <a:extLst>
              <a:ext uri="{FF2B5EF4-FFF2-40B4-BE49-F238E27FC236}">
                <a16:creationId xmlns:a16="http://schemas.microsoft.com/office/drawing/2014/main" xmlns="" id="{A6318C0B-793D-14E9-5630-65B04FE5230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188" y="1500188"/>
            <a:ext cx="1292225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 descr="1233241893_foto240x320">
            <a:extLst>
              <a:ext uri="{FF2B5EF4-FFF2-40B4-BE49-F238E27FC236}">
                <a16:creationId xmlns:a16="http://schemas.microsoft.com/office/drawing/2014/main" xmlns="" id="{46524DB0-9C3D-08E1-5686-870715941B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15888"/>
            <a:ext cx="2016125" cy="160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8" descr="таЕт">
            <a:extLst>
              <a:ext uri="{FF2B5EF4-FFF2-40B4-BE49-F238E27FC236}">
                <a16:creationId xmlns:a16="http://schemas.microsoft.com/office/drawing/2014/main" xmlns="" id="{BD3A1ECF-F5E5-8618-0052-04E79FB444D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563" y="2714625"/>
            <a:ext cx="2243137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2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xmlns="" id="{AC7DB228-3370-4952-1AF9-ECA2DB9CC31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-107950" y="908050"/>
            <a:ext cx="9432925" cy="331311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4000" dirty="0"/>
              <a:t> </a:t>
            </a:r>
            <a:r>
              <a:rPr lang="en-US" sz="4000" dirty="0">
                <a:solidFill>
                  <a:schemeClr val="bg1"/>
                </a:solidFill>
              </a:rPr>
              <a:t>My </a:t>
            </a:r>
            <a:r>
              <a:rPr lang="en-US" sz="4000" dirty="0" err="1">
                <a:solidFill>
                  <a:schemeClr val="bg1"/>
                </a:solidFill>
              </a:rPr>
              <a:t>favourite</a:t>
            </a:r>
            <a:r>
              <a:rPr lang="en-US" sz="4000" dirty="0">
                <a:solidFill>
                  <a:schemeClr val="bg1"/>
                </a:solidFill>
              </a:rPr>
              <a:t> season is</a:t>
            </a:r>
            <a:r>
              <a:rPr lang="ru-RU" sz="4000" dirty="0">
                <a:solidFill>
                  <a:schemeClr val="bg1"/>
                </a:solidFill>
              </a:rPr>
              <a:t>  </a:t>
            </a:r>
            <a:r>
              <a:rPr lang="en-US" sz="4000" dirty="0">
                <a:solidFill>
                  <a:schemeClr val="bg1"/>
                </a:solidFill>
              </a:rPr>
              <a:t>       </a:t>
            </a:r>
            <a:r>
              <a:rPr lang="ru-RU" sz="4000" dirty="0">
                <a:solidFill>
                  <a:schemeClr val="bg1"/>
                </a:solidFill>
              </a:rPr>
              <a:t>      </a:t>
            </a:r>
            <a:r>
              <a:rPr lang="en-US" sz="4000" dirty="0">
                <a:solidFill>
                  <a:schemeClr val="bg1"/>
                </a:solidFill>
              </a:rPr>
              <a:t>. </a:t>
            </a:r>
            <a:endParaRPr lang="ru-RU" sz="4000" dirty="0">
              <a:solidFill>
                <a:schemeClr val="bg1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4000" dirty="0">
              <a:solidFill>
                <a:schemeClr val="bg1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4000" dirty="0">
                <a:solidFill>
                  <a:schemeClr val="bg1"/>
                </a:solidFill>
              </a:rPr>
              <a:t> </a:t>
            </a:r>
            <a:r>
              <a:rPr lang="en-US" sz="4000" dirty="0">
                <a:solidFill>
                  <a:schemeClr val="bg1"/>
                </a:solidFill>
              </a:rPr>
              <a:t>The weather is           and hot. </a:t>
            </a:r>
            <a:endParaRPr lang="ru-RU" sz="4000" dirty="0">
              <a:solidFill>
                <a:schemeClr val="bg1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4000" dirty="0">
              <a:solidFill>
                <a:schemeClr val="bg1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4000" dirty="0">
                <a:solidFill>
                  <a:schemeClr val="bg1"/>
                </a:solidFill>
              </a:rPr>
              <a:t> </a:t>
            </a:r>
            <a:r>
              <a:rPr lang="en-US" sz="4000" dirty="0">
                <a:solidFill>
                  <a:schemeClr val="bg1"/>
                </a:solidFill>
              </a:rPr>
              <a:t>It  sometimes           in summer.</a:t>
            </a:r>
            <a:endParaRPr lang="ru-RU" sz="4000" dirty="0">
              <a:solidFill>
                <a:schemeClr val="bg1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4000" dirty="0">
              <a:solidFill>
                <a:schemeClr val="bg1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4000" dirty="0">
                <a:solidFill>
                  <a:schemeClr val="bg1"/>
                </a:solidFill>
              </a:rPr>
              <a:t> </a:t>
            </a:r>
            <a:r>
              <a:rPr lang="en-US" sz="4000" dirty="0">
                <a:solidFill>
                  <a:schemeClr val="bg1"/>
                </a:solidFill>
              </a:rPr>
              <a:t>I can        in the river and       in the sun.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30723" name="Picture 3" descr="038">
            <a:extLst>
              <a:ext uri="{FF2B5EF4-FFF2-40B4-BE49-F238E27FC236}">
                <a16:creationId xmlns:a16="http://schemas.microsoft.com/office/drawing/2014/main" xmlns="" id="{1017ADED-DC4D-1ADD-261F-E18CF908174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888" y="5229225"/>
            <a:ext cx="9620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5" descr="85">
            <a:extLst>
              <a:ext uri="{FF2B5EF4-FFF2-40B4-BE49-F238E27FC236}">
                <a16:creationId xmlns:a16="http://schemas.microsoft.com/office/drawing/2014/main" xmlns="" id="{67634773-C2BC-8B20-E3E7-1920A965BC2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229225"/>
            <a:ext cx="1008063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7" descr="30">
            <a:extLst>
              <a:ext uri="{FF2B5EF4-FFF2-40B4-BE49-F238E27FC236}">
                <a16:creationId xmlns:a16="http://schemas.microsoft.com/office/drawing/2014/main" xmlns="" id="{59C17C96-8BA7-903C-5ACB-C73E0DC2413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989138"/>
            <a:ext cx="1223962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8" descr="т6">
            <a:extLst>
              <a:ext uri="{FF2B5EF4-FFF2-40B4-BE49-F238E27FC236}">
                <a16:creationId xmlns:a16="http://schemas.microsoft.com/office/drawing/2014/main" xmlns="" id="{B551EF30-B321-032E-DCC7-E8D06AEA392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068638"/>
            <a:ext cx="16764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8" descr="леТо">
            <a:extLst>
              <a:ext uri="{FF2B5EF4-FFF2-40B4-BE49-F238E27FC236}">
                <a16:creationId xmlns:a16="http://schemas.microsoft.com/office/drawing/2014/main" xmlns="" id="{620DD566-9371-1466-FBE5-F4E1B91FE0F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7813" y="428625"/>
            <a:ext cx="2136775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Поток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Поток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Модульная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Модульная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3.xml><?xml version="1.0" encoding="utf-8"?>
<a:themeOverride xmlns:a="http://schemas.openxmlformats.org/drawingml/2006/main">
  <a:clrScheme name="Модульная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4.xml><?xml version="1.0" encoding="utf-8"?>
<a:themeOverride xmlns:a="http://schemas.openxmlformats.org/drawingml/2006/main">
  <a:clrScheme name="Модульная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Cliff</Template>
  <TotalTime>1603</TotalTime>
  <Words>281</Words>
  <Application>Microsoft Office PowerPoint</Application>
  <PresentationFormat>Экран (4:3)</PresentationFormat>
  <Paragraphs>88</Paragraphs>
  <Slides>39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39</vt:i4>
      </vt:variant>
    </vt:vector>
  </HeadingPairs>
  <TitlesOfParts>
    <vt:vector size="46" baseType="lpstr">
      <vt:lpstr>Текстура</vt:lpstr>
      <vt:lpstr>Поток</vt:lpstr>
      <vt:lpstr>2_Текстура</vt:lpstr>
      <vt:lpstr>3_Текстура</vt:lpstr>
      <vt:lpstr>4_Текстура</vt:lpstr>
      <vt:lpstr>5_Текстура</vt:lpstr>
      <vt:lpstr>1_Поток</vt:lpstr>
      <vt:lpstr>Слайд 1</vt:lpstr>
      <vt:lpstr>Seasons</vt:lpstr>
      <vt:lpstr>Слайд 3</vt:lpstr>
      <vt:lpstr>Слайд 4</vt:lpstr>
      <vt:lpstr>Autumn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PRESENT SIMPLE TENSE</vt:lpstr>
      <vt:lpstr>PRESENT CONTINUOUS TENSE</vt:lpstr>
      <vt:lpstr>Слайд 37</vt:lpstr>
      <vt:lpstr>Слайд 38</vt:lpstr>
      <vt:lpstr>Слайд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Seasons.</dc:title>
  <dc:creator>ермаков</dc:creator>
  <cp:lastModifiedBy>SPA</cp:lastModifiedBy>
  <cp:revision>129</cp:revision>
  <dcterms:created xsi:type="dcterms:W3CDTF">2009-02-23T15:23:54Z</dcterms:created>
  <dcterms:modified xsi:type="dcterms:W3CDTF">2025-01-26T15:24:45Z</dcterms:modified>
</cp:coreProperties>
</file>