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B6675-B6F9-412A-AC39-ED4317C93400}" type="datetimeFigureOut">
              <a:rPr lang="ru-RU" smtClean="0"/>
              <a:t>30.06.2026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484D8-2E75-4285-8CA6-3BE9164A5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7354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B6675-B6F9-412A-AC39-ED4317C93400}" type="datetimeFigureOut">
              <a:rPr lang="ru-RU" smtClean="0"/>
              <a:t>30.06.2026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484D8-2E75-4285-8CA6-3BE9164A5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610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B6675-B6F9-412A-AC39-ED4317C93400}" type="datetimeFigureOut">
              <a:rPr lang="ru-RU" smtClean="0"/>
              <a:t>30.06.2026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484D8-2E75-4285-8CA6-3BE9164A5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8063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B6675-B6F9-412A-AC39-ED4317C93400}" type="datetimeFigureOut">
              <a:rPr lang="ru-RU" smtClean="0"/>
              <a:t>30.06.2026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484D8-2E75-4285-8CA6-3BE9164A5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0387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B6675-B6F9-412A-AC39-ED4317C93400}" type="datetimeFigureOut">
              <a:rPr lang="ru-RU" smtClean="0"/>
              <a:t>30.06.2026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484D8-2E75-4285-8CA6-3BE9164A5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431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B6675-B6F9-412A-AC39-ED4317C93400}" type="datetimeFigureOut">
              <a:rPr lang="ru-RU" smtClean="0"/>
              <a:t>30.06.2026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484D8-2E75-4285-8CA6-3BE9164A5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775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B6675-B6F9-412A-AC39-ED4317C93400}" type="datetimeFigureOut">
              <a:rPr lang="ru-RU" smtClean="0"/>
              <a:t>30.06.2026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484D8-2E75-4285-8CA6-3BE9164A5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881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B6675-B6F9-412A-AC39-ED4317C93400}" type="datetimeFigureOut">
              <a:rPr lang="ru-RU" smtClean="0"/>
              <a:t>30.06.2026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484D8-2E75-4285-8CA6-3BE9164A5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6730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B6675-B6F9-412A-AC39-ED4317C93400}" type="datetimeFigureOut">
              <a:rPr lang="ru-RU" smtClean="0"/>
              <a:t>30.06.2026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484D8-2E75-4285-8CA6-3BE9164A5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8614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B6675-B6F9-412A-AC39-ED4317C93400}" type="datetimeFigureOut">
              <a:rPr lang="ru-RU" smtClean="0"/>
              <a:t>30.06.2026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484D8-2E75-4285-8CA6-3BE9164A5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2475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B6675-B6F9-412A-AC39-ED4317C93400}" type="datetimeFigureOut">
              <a:rPr lang="ru-RU" smtClean="0"/>
              <a:t>30.06.2026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484D8-2E75-4285-8CA6-3BE9164A5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163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4B6675-B6F9-412A-AC39-ED4317C93400}" type="datetimeFigureOut">
              <a:rPr lang="ru-RU" smtClean="0"/>
              <a:t>30.06.2026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A484D8-2E75-4285-8CA6-3BE9164A5E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0015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36073" y="-554037"/>
            <a:ext cx="9144000" cy="2387600"/>
          </a:xfrm>
        </p:spPr>
        <p:txBody>
          <a:bodyPr>
            <a:normAutofit/>
          </a:bodyPr>
          <a:lstStyle/>
          <a:p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Яблоня в цвету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6344" y="1998013"/>
            <a:ext cx="5934075" cy="444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517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683780"/>
            <a:ext cx="10515600" cy="1325563"/>
          </a:xfrm>
        </p:spPr>
        <p:txBody>
          <a:bodyPr>
            <a:noAutofit/>
          </a:bodyPr>
          <a:lstStyle/>
          <a:p>
            <a:r>
              <a:rPr lang="ru-RU" sz="3200" b="0" i="0" dirty="0" smtClean="0">
                <a:solidFill>
                  <a:srgbClr val="000000"/>
                </a:solidFill>
                <a:effectLst/>
                <a:latin typeface="Helvetica Neue"/>
              </a:rPr>
              <a:t>Тонируем бумагу акварелью "Мокрым по мокрому", используя нежные, неяркие тона. Краски берем немного. Подождем пока высохнет фон. Пока ждем, рассматриваем фото цветов у яблони.: цвет, форма, сколько лепесточков)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1362" y="2466109"/>
            <a:ext cx="5934075" cy="4281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794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Рисуем веточку яблони акварелью уже на высохшем фоне.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9580" y="1911494"/>
            <a:ext cx="5934075" cy="444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29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436" y="928255"/>
            <a:ext cx="10633364" cy="762433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Сами цветочки будем рисовать гуашью. У меня будут розовые цветочки. В палитру кладем белую гуашь и красную, не перемешивать. Но цветочки могут быть и белыми. набираем на кисть белую и немного красной краски, ставим 5 точек по кругу рядом с нарисованной веточкой, оставляем место в серединке. Затем пальчиком размазываем каждую точку, протягивая краску к серединке цветка. Получается такой цветочек.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0199" y="2646218"/>
            <a:ext cx="5934075" cy="4059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3286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Точно также рисуем остальные цветочки на веточке. У яблони цветы растут группами, рядом несколько штук.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4052" y="2050039"/>
            <a:ext cx="5934075" cy="444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819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8927" y="1681307"/>
            <a:ext cx="10515600" cy="1325563"/>
          </a:xfrm>
        </p:spPr>
        <p:txBody>
          <a:bodyPr>
            <a:no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олучились очень яркие цветы и хочется добавить белого цвета, чтобы сделать их нежнее. Для этого пальцем беру белую краску из палитры и на каждый лепесток добавляю белого цвета, таким же движением к центру. Так же можно нарисовать и бутоны простым отпечатком пальца.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 краска на цветочках сохнет, рисуем листья. Листочки рисуем тоже пальцем, зеленой краской. Весной листья нежные, на палитре смешала желтую и немного синей краски, получился сочный зеленый. Листья рисуем рядом с цветочками и на самой веточке.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3004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1028" y="872404"/>
            <a:ext cx="6820663" cy="511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300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7254" y="475962"/>
            <a:ext cx="10515600" cy="1325563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цветы высохли, дорисовываем кистью серединку цветочков желтой краской, прорисовываем тени на листочках. Когда ветка готова, можно добавить разные детали, например шмель мимо пролетает или божья коровка. а может уже сели на цветочек и собирают пыльцу.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8016" y="2409825"/>
            <a:ext cx="5934075" cy="444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7210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600" dirty="0" smtClean="0"/>
              <a:t>Творческих успехов!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28536882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232</Words>
  <Application>Microsoft Office PowerPoint</Application>
  <PresentationFormat>Широкоэкранный</PresentationFormat>
  <Paragraphs>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Helvetica Neue</vt:lpstr>
      <vt:lpstr>Times New Roman</vt:lpstr>
      <vt:lpstr>Тема Office</vt:lpstr>
      <vt:lpstr>Яблоня в цвету</vt:lpstr>
      <vt:lpstr>Тонируем бумагу акварелью "Мокрым по мокрому", используя нежные, неяркие тона. Краски берем немного. Подождем пока высохнет фон. Пока ждем, рассматриваем фото цветов у яблони.: цвет, форма, сколько лепесточков)</vt:lpstr>
      <vt:lpstr>Рисуем веточку яблони акварелью уже на высохшем фоне.</vt:lpstr>
      <vt:lpstr>Сами цветочки будем рисовать гуашью. У меня будут розовые цветочки. В палитру кладем белую гуашь и красную, не перемешивать. Но цветочки могут быть и белыми. набираем на кисть белую и немного красной краски, ставим 5 точек по кругу рядом с нарисованной веточкой, оставляем место в серединке. Затем пальчиком размазываем каждую точку, протягивая краску к серединке цветка. Получается такой цветочек.</vt:lpstr>
      <vt:lpstr>Точно также рисуем остальные цветочки на веточке. У яблони цветы растут группами, рядом несколько штук.</vt:lpstr>
      <vt:lpstr>Получились очень яркие цветы и хочется добавить белого цвета, чтобы сделать их нежнее. Для этого пальцем беру белую краску из палитры и на каждый лепесток добавляю белого цвета, таким же движением к центру. Так же можно нарисовать и бутоны простым отпечатком пальца. Пока краска на цветочках сохнет, рисуем листья. Листочки рисуем тоже пальцем, зеленой краской. Весной листья нежные, на палитре смешала желтую и немного синей краски, получился сочный зеленый. Листья рисуем рядом с цветочками и на самой веточке.</vt:lpstr>
      <vt:lpstr>Презентация PowerPoint</vt:lpstr>
      <vt:lpstr>Когда цветы высохли, дорисовываем кистью серединку цветочков желтой краской, прорисовываем тени на листочках. Когда ветка готова, можно добавить разные детали, например шмель мимо пролетает или божья коровка. а может уже сели на цветочек и собирают пыльцу.</vt:lpstr>
      <vt:lpstr>Творческих успехов!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Яблоня в цвету</dc:title>
  <dc:creator>user</dc:creator>
  <cp:lastModifiedBy>user</cp:lastModifiedBy>
  <cp:revision>2</cp:revision>
  <dcterms:created xsi:type="dcterms:W3CDTF">2026-05-02T13:29:43Z</dcterms:created>
  <dcterms:modified xsi:type="dcterms:W3CDTF">2026-06-30T05:00:27Z</dcterms:modified>
</cp:coreProperties>
</file>