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30"/>
  </p:notesMasterIdLst>
  <p:sldIdLst>
    <p:sldId id="256" r:id="rId2"/>
    <p:sldId id="301" r:id="rId3"/>
    <p:sldId id="257" r:id="rId4"/>
    <p:sldId id="258" r:id="rId5"/>
    <p:sldId id="272" r:id="rId6"/>
    <p:sldId id="284" r:id="rId7"/>
    <p:sldId id="285" r:id="rId8"/>
    <p:sldId id="287" r:id="rId9"/>
    <p:sldId id="259" r:id="rId10"/>
    <p:sldId id="260" r:id="rId11"/>
    <p:sldId id="274" r:id="rId12"/>
    <p:sldId id="261" r:id="rId13"/>
    <p:sldId id="275" r:id="rId14"/>
    <p:sldId id="262" r:id="rId15"/>
    <p:sldId id="276" r:id="rId16"/>
    <p:sldId id="263" r:id="rId17"/>
    <p:sldId id="277" r:id="rId18"/>
    <p:sldId id="264" r:id="rId19"/>
    <p:sldId id="280" r:id="rId20"/>
    <p:sldId id="300" r:id="rId21"/>
    <p:sldId id="288" r:id="rId22"/>
    <p:sldId id="292" r:id="rId23"/>
    <p:sldId id="293" r:id="rId24"/>
    <p:sldId id="295" r:id="rId25"/>
    <p:sldId id="297" r:id="rId26"/>
    <p:sldId id="302" r:id="rId27"/>
    <p:sldId id="298" r:id="rId28"/>
    <p:sldId id="27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D9870F"/>
    <a:srgbClr val="8EB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EC6EE-3A2A-4304-86E2-F3B37D7EBE9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C3D96-3CE7-48DD-BEA4-F19D90826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9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C3D96-3CE7-48DD-BEA4-F19D908264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1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C3D96-3CE7-48DD-BEA4-F19D9082645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5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C3D96-3CE7-48DD-BEA4-F19D9082645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01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C3D96-3CE7-48DD-BEA4-F19D90826452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1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C3D96-3CE7-48DD-BEA4-F19D9082645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84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C3D96-3CE7-48DD-BEA4-F19D9082645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25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4EED-9EE4-4E05-A1F6-F7B37F39595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8B5B-FFB4-45B2-9B18-72974587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5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4EED-9EE4-4E05-A1F6-F7B37F39595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8B5B-FFB4-45B2-9B18-72974587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91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4EED-9EE4-4E05-A1F6-F7B37F39595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8B5B-FFB4-45B2-9B18-72974587FD2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163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4EED-9EE4-4E05-A1F6-F7B37F39595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8B5B-FFB4-45B2-9B18-72974587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6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4EED-9EE4-4E05-A1F6-F7B37F39595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8B5B-FFB4-45B2-9B18-72974587FD2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0397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4EED-9EE4-4E05-A1F6-F7B37F39595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8B5B-FFB4-45B2-9B18-72974587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72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4EED-9EE4-4E05-A1F6-F7B37F39595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8B5B-FFB4-45B2-9B18-72974587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6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4EED-9EE4-4E05-A1F6-F7B37F39595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8B5B-FFB4-45B2-9B18-72974587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6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4EED-9EE4-4E05-A1F6-F7B37F39595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8B5B-FFB4-45B2-9B18-72974587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0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4EED-9EE4-4E05-A1F6-F7B37F39595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8B5B-FFB4-45B2-9B18-72974587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05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4EED-9EE4-4E05-A1F6-F7B37F39595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8B5B-FFB4-45B2-9B18-72974587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95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4EED-9EE4-4E05-A1F6-F7B37F39595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8B5B-FFB4-45B2-9B18-72974587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3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4EED-9EE4-4E05-A1F6-F7B37F39595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8B5B-FFB4-45B2-9B18-72974587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8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4EED-9EE4-4E05-A1F6-F7B37F39595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8B5B-FFB4-45B2-9B18-72974587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5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4EED-9EE4-4E05-A1F6-F7B37F39595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8B5B-FFB4-45B2-9B18-72974587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5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4EED-9EE4-4E05-A1F6-F7B37F39595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8B5B-FFB4-45B2-9B18-72974587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4EED-9EE4-4E05-A1F6-F7B37F39595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B08B5B-FFB4-45B2-9B18-72974587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6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atherineasquithgallery.com/fony-dlja-prezentacij/8504-vitaminy-fon-dlja-prezentacii-94-foto.html" TargetMode="External"/><Relationship Id="rId7" Type="http://schemas.openxmlformats.org/officeDocument/2006/relationships/hyperlink" Target="https://pan.ru/obshhestvo/ne-vse-uglevody-vredny-dlya-figury/" TargetMode="External"/><Relationship Id="rId2" Type="http://schemas.openxmlformats.org/officeDocument/2006/relationships/hyperlink" Target="https://gart9.npi-tu.ru/index.php?id=1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urok.ru/prezentaciya-na-temu-pitanie-i-pishevarenie-8-klass-4567026.html?is_new" TargetMode="External"/><Relationship Id="rId5" Type="http://schemas.openxmlformats.org/officeDocument/2006/relationships/hyperlink" Target="https://infourok.ru/okruzhayuschiy_mir._gde_zhivut_vitaminy-574102.htm" TargetMode="External"/><Relationship Id="rId4" Type="http://schemas.openxmlformats.org/officeDocument/2006/relationships/hyperlink" Target="https://kigi-lisei.ru/fears-phobias/osennie-vitaminy-zanyatie-v-srednei-gruppe-konspekt-nod-dlya-detei-sredne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2684"/>
            <a:ext cx="1149858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 </a:t>
            </a:r>
          </a:p>
          <a:p>
            <a:pPr algn="ctr"/>
            <a:r>
              <a:rPr lang="ru-RU" sz="1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</a:t>
            </a:r>
            <a:endParaRPr lang="ru-RU" sz="1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20114" y="5921830"/>
            <a:ext cx="547188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1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Якубович </a:t>
            </a:r>
            <a:r>
              <a:rPr lang="ru-RU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Михайловна</a:t>
            </a:r>
            <a:endParaRPr lang="ru-RU" b="1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891" y="129309"/>
            <a:ext cx="11804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</a:t>
            </a:r>
          </a:p>
          <a:p>
            <a:pPr algn="ctr"/>
            <a:r>
              <a:rPr lang="ru-RU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детский сад </a:t>
            </a:r>
            <a:r>
              <a:rPr lang="ru-RU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«Ромашка»</a:t>
            </a:r>
            <a:endParaRPr lang="ru-RU" sz="2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62"/>
            <a:ext cx="5402477" cy="40518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14950" y="0"/>
            <a:ext cx="6877050" cy="460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итамин А называют витамином роста, он очень важен для глаз. У кого возникает недостаток </a:t>
            </a:r>
            <a:r>
              <a:rPr lang="ru-RU" sz="36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витамина А </a:t>
            </a:r>
            <a:r>
              <a:rPr lang="ru-RU" sz="36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сумерки видит плохо, а в темноте почти полностью теряет зрение. Также из-за нехватки витамина </a:t>
            </a:r>
            <a:r>
              <a:rPr lang="ru-RU" sz="36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наша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0605" y="4390982"/>
            <a:ext cx="119813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кожа </a:t>
            </a:r>
            <a:r>
              <a:rPr lang="ru-RU" sz="36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теряет свою эластичность, становится шершавой. </a:t>
            </a:r>
            <a:r>
              <a:rPr lang="ru-RU" sz="36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богатые витамином А: сливочное масло, яичный желток, молоко, рыба и также овощи и фрукты: морковь, тыква, листьях салата, помидоры, абрикос </a:t>
            </a:r>
            <a:r>
              <a:rPr lang="ru-RU" sz="24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ru-RU" sz="2400" b="1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9215" y="262160"/>
            <a:ext cx="904587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В не меньшей силы!</a:t>
            </a:r>
          </a:p>
          <a:p>
            <a:pPr algn="ctr"/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Молоком всех нас снабдила</a:t>
            </a:r>
          </a:p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фасоль тут, и горох</a:t>
            </a:r>
          </a:p>
          <a:p>
            <a:pPr algn="ctr"/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круп переполох!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957" y="4307130"/>
            <a:ext cx="3796643" cy="2550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39" y="3685529"/>
            <a:ext cx="2852008" cy="180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77" y="4469881"/>
            <a:ext cx="3070702" cy="2047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5" y="3678480"/>
            <a:ext cx="3322319" cy="205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03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1" y="0"/>
            <a:ext cx="5181599" cy="38861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81300" y="1"/>
            <a:ext cx="69107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витамина В человек быстро устает, теряет свою трудоспособность, может произойти и нарушение работы пищеварения (боли в животе, отсутствие аппетита и прочее). Мы быстро устаем, не можем сосредоточить внимание на важном деле.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431" y="4969864"/>
            <a:ext cx="11410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источники витамина В нам известны? Это хлеб, разные виды каш: овсяная, гречневая, ячневая. И конечно же много витамина В </a:t>
            </a:r>
            <a:r>
              <a:rPr lang="ru-RU" sz="3600" b="1" i="0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мясе.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8410" y="216317"/>
            <a:ext cx="829951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группы С </a:t>
            </a:r>
          </a:p>
          <a:p>
            <a:pPr algn="ctr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 преследуют везде!</a:t>
            </a:r>
          </a:p>
          <a:p>
            <a:pPr algn="ctr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любят мандарины </a:t>
            </a:r>
          </a:p>
          <a:p>
            <a:pPr algn="ctr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Кати, Маши и Марины.</a:t>
            </a:r>
          </a:p>
          <a:p>
            <a:pPr algn="ctr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Ну, а кто же ест лимон?</a:t>
            </a:r>
          </a:p>
          <a:p>
            <a:pPr algn="ctr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 конечно же Семен!</a:t>
            </a:r>
            <a:endParaRPr lang="ru-RU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26" y="171450"/>
            <a:ext cx="3698348" cy="3698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10" y="3990340"/>
            <a:ext cx="4301490" cy="286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238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04642" cy="46534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49291" y="0"/>
            <a:ext cx="6442710" cy="5166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 С  помогает клеточкам нашего организма впитывать кислород. Если в пище недостаточно витамина С, то </a:t>
            </a:r>
            <a: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начинает часто болеть, особенно простудными заболеваниями, </a:t>
            </a:r>
            <a:r>
              <a:rPr lang="ru-RU" sz="32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сонливость, при чистке зубов могут болеть и кровоточить десна.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962" y="4802863"/>
            <a:ext cx="12029038" cy="2107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теряет способность бороться с инфекциями и вирусами, иммунитет слабеет. Витамин С содержится в свежих овощах, ягодах и фруктах. Много витамина С в цитрусовых, капусте, луке, томатах, черной смородине.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67302" y="79280"/>
            <a:ext cx="877265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полезен рыбий жир</a:t>
            </a:r>
          </a:p>
          <a:p>
            <a:pPr algn="ctr"/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нам 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скажи,</a:t>
            </a:r>
          </a:p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важны для здоровья</a:t>
            </a:r>
          </a:p>
          <a:p>
            <a:pPr algn="ctr"/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Рыба, молоко коровье!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" y="3675220"/>
            <a:ext cx="4617720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70" y="3495600"/>
            <a:ext cx="2853690" cy="285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69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355706" cy="41719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03621" y="2"/>
            <a:ext cx="60883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витамина 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ведет к тому, что организм плохо усваивает кальций и фосфор, что в свою очередь влияет на состояние и рост костей. Кости становятся слабыми, размягчаются и искривляются. 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24" y="4349057"/>
            <a:ext cx="121044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богатые витамином 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это: рыба, сливочное масло, печень, молоко, яйца. Также витамин 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получить через ультрафиолетовые лучи почаще бывая на свежем воздухе в лучах солнца.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0356" y="79280"/>
            <a:ext cx="898656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 отличный витамин,</a:t>
            </a:r>
          </a:p>
          <a:p>
            <a:pPr algn="ctr"/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 орех необходим!</a:t>
            </a:r>
          </a:p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петрушка, и шиповник,</a:t>
            </a:r>
          </a:p>
          <a:p>
            <a:pPr algn="ctr"/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Маслице и сок морковный! 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5" y="3495600"/>
            <a:ext cx="3173273" cy="3154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19" y="4512799"/>
            <a:ext cx="2359183" cy="2332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74" y="3326752"/>
            <a:ext cx="3423396" cy="2118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82" y="4759128"/>
            <a:ext cx="2359182" cy="20865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758" y="3736855"/>
            <a:ext cx="2648489" cy="1593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62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4" y="184231"/>
            <a:ext cx="5160475" cy="43670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74329" y="184231"/>
            <a:ext cx="65305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 витамина Е также может привести к частым инфекционным заболеваниям, слабости, нарушения координации движения, вялости, человек начинает выглядеть бледным и больным.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851" y="4722119"/>
            <a:ext cx="10984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Е содержится во многих орехах, петрушке, шиповнике, бобах, помидорах и капусте.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" y="39781"/>
            <a:ext cx="41376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белков, жиров и углеводов, ровно также как и витаминов ведет к болезни, вялости и сбоям в организме.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3856811"/>
            <a:ext cx="3001189" cy="30011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89" y="318209"/>
            <a:ext cx="4530671" cy="266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57994" y="4066279"/>
            <a:ext cx="44005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и их избыток может нехорошо сказаться на его функционировании</a:t>
            </a:r>
            <a:r>
              <a:rPr lang="ru-RU" sz="36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26680" y="1"/>
            <a:ext cx="44475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Частое потребление продуктов излишне богатых углеводами, жирами ведет в ожирению и заболеванию многих органов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78" y="4377689"/>
            <a:ext cx="2046257" cy="1694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591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3950" y="117693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Совершенствование представлений о </a:t>
            </a:r>
            <a:r>
              <a:rPr lang="ru-RU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здоровом питании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подведение к пониманию того, что </a:t>
            </a:r>
            <a:r>
              <a:rPr lang="ru-RU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питание – необходимое условие </a:t>
            </a:r>
            <a:r>
              <a:rPr lang="ru-RU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роста и функционирования организма.</a:t>
            </a:r>
            <a:endParaRPr lang="ru-RU" sz="24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1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акреплять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полезных веществах, витаминах, содержащихся в разных продуктах;</a:t>
            </a:r>
          </a:p>
          <a:p>
            <a:r>
              <a:rPr lang="ru-RU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</a:t>
            </a:r>
            <a:r>
              <a:rPr lang="ru-RU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употреблять в пищу блюда, 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для здоровья;</a:t>
            </a:r>
          </a:p>
          <a:p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-учить устанавливать причинно-следственные связи между питанием и состоянием здоровья.</a:t>
            </a:r>
          </a:p>
          <a:p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сознательное отношение к своему здоровью;</a:t>
            </a:r>
          </a:p>
          <a:p>
            <a:r>
              <a:rPr lang="ru-RU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активизировать познавательную деятельность воспитанников, их интеллект, память, внимание, слух, моторику.</a:t>
            </a:r>
          </a:p>
          <a:p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связной речи. </a:t>
            </a:r>
          </a:p>
          <a:p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коммуникативные навыки детей, умение сотрудничать друг с другом и со взрослыми.</a:t>
            </a:r>
            <a:endParaRPr lang="ru-RU" sz="2400" b="1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615" y="0"/>
            <a:ext cx="40005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Важно и полезно есть больше овощей и фруктов, круп, рыбы, мяса, молочных продуктов, как раз того, что готовят наши любимые повара в детском саду. 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20" y="0"/>
            <a:ext cx="3912870" cy="39128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02830" y="0"/>
            <a:ext cx="47891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салаты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супы, сырники, тушат мясо и рыбу, обогащают иммунитет отварами шиповника и компотами из фруктов.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817113"/>
            <a:ext cx="3691890" cy="305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41420" y="3912870"/>
            <a:ext cx="45243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заботой о вас и вашем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здоровье,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варят вам вкусные каши, омлеты, готовят овощные 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4225"/>
            <a:ext cx="10665875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Что-то Миша погрустнел </a:t>
            </a:r>
          </a:p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уже живот болел.</a:t>
            </a:r>
          </a:p>
          <a:p>
            <a:pPr algn="ctr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Видно утром перед садом </a:t>
            </a:r>
          </a:p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объелся </a:t>
            </a:r>
            <a:endParaRPr lang="ru-RU" sz="3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16525" y="2699480"/>
            <a:ext cx="674255" cy="5357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67185" y="2674583"/>
            <a:ext cx="36349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rgbClr val="9966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Гречневой каши</a:t>
            </a:r>
            <a:endParaRPr lang="ru-RU" sz="3600" b="1" cap="none" spc="0" dirty="0">
              <a:ln w="0"/>
              <a:solidFill>
                <a:srgbClr val="9966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16524" y="3583709"/>
            <a:ext cx="674255" cy="5612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93222" y="3476285"/>
            <a:ext cx="2451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rgbClr val="9966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Шоколада</a:t>
            </a:r>
            <a:endParaRPr lang="ru-RU" sz="3600" b="1" cap="none" spc="0" dirty="0">
              <a:ln w="0"/>
              <a:solidFill>
                <a:srgbClr val="9966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1870" y="5712555"/>
            <a:ext cx="55770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перейти к следующему слайду нажмите пробел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05" y="512745"/>
            <a:ext cx="2880140" cy="26579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363" y="3413016"/>
            <a:ext cx="4086970" cy="26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1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1120" y="0"/>
            <a:ext cx="1066587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что нужно кушать по утрам, чтобы быть бодрым и активным и чтобы не болел живот?</a:t>
            </a:r>
          </a:p>
          <a:p>
            <a:pPr algn="ctr"/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16525" y="2699480"/>
            <a:ext cx="674255" cy="5357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0725" y="2588858"/>
            <a:ext cx="36735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rgbClr val="9966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Гречневую кашу</a:t>
            </a:r>
            <a:endParaRPr lang="ru-RU" sz="3600" b="1" cap="none" spc="0" dirty="0">
              <a:ln w="0"/>
              <a:solidFill>
                <a:srgbClr val="9966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16524" y="3583709"/>
            <a:ext cx="674255" cy="5612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78037" y="3541174"/>
            <a:ext cx="2131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rgbClr val="9966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</a:t>
            </a:r>
            <a:endParaRPr lang="ru-RU" sz="3600" b="1" cap="none" spc="0" dirty="0">
              <a:ln w="0"/>
              <a:solidFill>
                <a:srgbClr val="9966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1870" y="5712555"/>
            <a:ext cx="55770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перейти к следующему слайду нажмите пробел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331" y="1174555"/>
            <a:ext cx="2880140" cy="2657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73" y="3832497"/>
            <a:ext cx="4086970" cy="2668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586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4670" y="77202"/>
            <a:ext cx="10665875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зрение беречь,</a:t>
            </a:r>
          </a:p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нужно часто есть?</a:t>
            </a:r>
          </a:p>
          <a:p>
            <a:pPr algn="ctr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чтоб не страдал,</a:t>
            </a:r>
          </a:p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инфекции прогнал!</a:t>
            </a:r>
            <a:endParaRPr lang="ru-RU" sz="3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16525" y="2699480"/>
            <a:ext cx="674255" cy="5357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0013" y="2588858"/>
            <a:ext cx="20749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</a:t>
            </a:r>
            <a:endParaRPr lang="ru-RU" sz="3600" b="1" cap="none" spc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16524" y="3583709"/>
            <a:ext cx="674255" cy="5612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0013" y="3553727"/>
            <a:ext cx="1840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Чипсы</a:t>
            </a:r>
            <a:endParaRPr lang="ru-RU" sz="36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1870" y="5712555"/>
            <a:ext cx="55770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перейти к следующему слайду нажмите пробел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69" y="1202363"/>
            <a:ext cx="2880140" cy="23513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363" y="3598521"/>
            <a:ext cx="4086970" cy="22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4700" y="11194"/>
            <a:ext cx="1066587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Грипп, простуды победим,</a:t>
            </a:r>
          </a:p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Себя в обиду не дадим!</a:t>
            </a:r>
          </a:p>
          <a:p>
            <a:pPr algn="ctr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Будем их мы поедать, </a:t>
            </a:r>
          </a:p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 больными не лежать! </a:t>
            </a:r>
            <a:endParaRPr lang="ru-RU" sz="3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16525" y="2699480"/>
            <a:ext cx="674255" cy="5357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73034" y="2644168"/>
            <a:ext cx="20495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Хот-доги</a:t>
            </a:r>
            <a:endParaRPr lang="ru-RU" sz="36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16524" y="3583709"/>
            <a:ext cx="674255" cy="5612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01892" y="3498640"/>
            <a:ext cx="7142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rgbClr val="D9870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Лимоны, апельсины, мандарины</a:t>
            </a:r>
            <a:endParaRPr lang="ru-RU" sz="3600" b="1" cap="none" spc="0" dirty="0">
              <a:ln w="0"/>
              <a:solidFill>
                <a:srgbClr val="D9870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1870" y="5712555"/>
            <a:ext cx="55770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перейти к следующему слайду нажмите пробел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88" y="1316663"/>
            <a:ext cx="1870640" cy="23513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901" y="4144971"/>
            <a:ext cx="3444099" cy="2297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980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1870" y="224136"/>
            <a:ext cx="10665875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Тот, кто хочет быть здоров,</a:t>
            </a:r>
          </a:p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Знает лучше поваров:</a:t>
            </a:r>
          </a:p>
          <a:p>
            <a:pPr algn="ctr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Блюдо это – высший класс,</a:t>
            </a:r>
          </a:p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Витамина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 даст</a:t>
            </a:r>
            <a:endParaRPr lang="ru-RU" sz="3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16525" y="2699480"/>
            <a:ext cx="674255" cy="5357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6741" y="2625920"/>
            <a:ext cx="34034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rgbClr val="D9870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Картошка фри</a:t>
            </a:r>
            <a:endParaRPr lang="ru-RU" sz="3600" b="1" cap="none" spc="0" dirty="0">
              <a:ln w="0"/>
              <a:solidFill>
                <a:srgbClr val="D9870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16524" y="3583709"/>
            <a:ext cx="674255" cy="5612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80681" y="3494521"/>
            <a:ext cx="1317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Рыба</a:t>
            </a:r>
            <a:endParaRPr lang="ru-RU" sz="36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1870" y="5712555"/>
            <a:ext cx="55770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перейти к следующему слайду нажмите пробел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37" y="2431798"/>
            <a:ext cx="2621931" cy="1868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44" y="3290457"/>
            <a:ext cx="2297860" cy="2297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587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1870" y="224136"/>
            <a:ext cx="10665875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 на все хватало сил,</a:t>
            </a:r>
          </a:p>
          <a:p>
            <a:pPr algn="ctr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вид цветущим был, </a:t>
            </a:r>
          </a:p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 чтоб не страдал, </a:t>
            </a:r>
          </a:p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лишком часто не хворал,</a:t>
            </a:r>
          </a:p>
          <a:p>
            <a:pPr algn="ctr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Пей дружок его почаще, </a:t>
            </a:r>
          </a:p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Здоровым будешь не иначе!!! </a:t>
            </a:r>
            <a:endParaRPr lang="ru-RU" sz="3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37646" y="3988154"/>
            <a:ext cx="674255" cy="5357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63016" y="3932842"/>
            <a:ext cx="50913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Газированный напиток</a:t>
            </a:r>
            <a:endParaRPr lang="ru-RU" sz="3600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36704" y="4812083"/>
            <a:ext cx="674255" cy="5612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81774" y="4727014"/>
            <a:ext cx="1820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Молоко</a:t>
            </a:r>
            <a:endParaRPr lang="ru-RU" sz="36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1870" y="5712555"/>
            <a:ext cx="55770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перейти к следующему слайду нажмите пробел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558" y="3652776"/>
            <a:ext cx="1235195" cy="1852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94" y="4763496"/>
            <a:ext cx="2040002" cy="2040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370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25730"/>
            <a:ext cx="4526280" cy="288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57183" y="1782663"/>
            <a:ext cx="915186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88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88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145280"/>
            <a:ext cx="2712720" cy="271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3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6627" y="0"/>
            <a:ext cx="7889664" cy="92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Используемые источники: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6627" y="927177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</a:t>
            </a:r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 </a:t>
            </a:r>
            <a:r>
              <a:rPr lang="en-US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catherineasquithgallery.com/fony-dlja-prezentacij/8504-vitaminy-fon-dlja-prezentacii-94-foto.html</a:t>
            </a:r>
            <a:endParaRPr lang="ru-RU" sz="20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2. </a:t>
            </a:r>
            <a:r>
              <a:rPr lang="en-US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://kigi-lisei.ru/fears-phobias/osennie-vitaminy-zanyatie-v-srednei-gruppe-konspekt-nod-dlya-detei-srednei</a:t>
            </a:r>
            <a:r>
              <a:rPr lang="en-US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20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3. </a:t>
            </a:r>
            <a:r>
              <a:rPr lang="en-US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://kigi-lisei.ru/fears-phobias/osennie-vitaminy-zanyatie-v-srednei-gruppe-konspekt-nod-dlya-detei-srednei</a:t>
            </a:r>
            <a:r>
              <a:rPr lang="en-US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20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4.</a:t>
            </a:r>
            <a:r>
              <a:rPr lang="en-US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://infourok.ru/okruzhayuschiy_mir._</a:t>
            </a:r>
            <a:r>
              <a:rPr lang="en-US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gde_zhivut_vitaminy-574102.htm</a:t>
            </a:r>
            <a:endParaRPr lang="ru-RU" sz="20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5. </a:t>
            </a:r>
            <a:r>
              <a:rPr lang="en-US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infourok.ru/prezentaciya-na-temu-pitanie-i-pishevarenie-8-klass-4567026.html?is_new</a:t>
            </a:r>
            <a:endParaRPr lang="ru-RU" sz="2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000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sz="2000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://pan.ru/obshhestvo/ne-vse-uglevody-vredny-dlya-figury</a:t>
            </a:r>
            <a:r>
              <a:rPr lang="en-US" sz="2000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endParaRPr lang="ru-RU" sz="2000" u="sng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000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://www.maam.ru/detskijsad/beseda-s-detmi-podgotovitelnoi-grupy-na-temu-o-polze-vitaminov-i-dlja-chego-oni-nuzhny-cheloveku.html</a:t>
            </a:r>
            <a:endParaRPr lang="ru-RU" sz="2000" u="sng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1673" y="197703"/>
            <a:ext cx="9990748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на завтрак каша?</a:t>
            </a:r>
          </a:p>
          <a:p>
            <a:pPr algn="ctr"/>
            <a:r>
              <a:rPr lang="ru-RU" sz="54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обед не пицца наша?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Колбасы в помине нет,</a:t>
            </a:r>
          </a:p>
          <a:p>
            <a:pPr algn="ctr"/>
            <a:r>
              <a:rPr lang="ru-RU" sz="54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Снова на столе омлет!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 сосисок, шоколада,</a:t>
            </a:r>
          </a:p>
          <a:p>
            <a:pPr algn="ctr"/>
            <a:r>
              <a:rPr lang="ru-RU" sz="54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Кока-колы, мармелада,</a:t>
            </a:r>
          </a:p>
          <a:p>
            <a:pPr algn="ctr"/>
            <a:r>
              <a:rPr lang="ru-RU" sz="54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Сникерсов и чипсов наших</a:t>
            </a:r>
          </a:p>
          <a:p>
            <a:pPr algn="ctr"/>
            <a:r>
              <a:rPr lang="ru-RU" sz="54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 завтрак? Опять каша!!!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2" y="197703"/>
            <a:ext cx="1950783" cy="124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423" y="289143"/>
            <a:ext cx="1665387" cy="166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0" y="1575524"/>
            <a:ext cx="1537952" cy="1389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97" y="1954530"/>
            <a:ext cx="2322575" cy="1451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3486"/>
            <a:ext cx="2297131" cy="160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" y="4923016"/>
            <a:ext cx="1909308" cy="1073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204" y="3476413"/>
            <a:ext cx="2013780" cy="134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078" y="4951478"/>
            <a:ext cx="1784994" cy="1184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13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320" y="34040"/>
            <a:ext cx="1161973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поговорим с вами о том, почему же наши повара готовят нам кашу, а не пиццу. Почему на завтрак в детском саду мы не едим колбасы и сосисок, а вместо газированных напитков пьем молоко и какао-напиток.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" y="4916114"/>
            <a:ext cx="2914650" cy="1941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723" y="4852166"/>
            <a:ext cx="2125507" cy="2069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14" y="4973871"/>
            <a:ext cx="1916133" cy="1928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64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9274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детскому организму расти, чтобы были силы на игры, обучение и труд ему необходимо правильно питаться.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продуктах питания содержатся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жиры, углеводы, минеральные вещества и витамины. Все они нужны для нормального развития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организма.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9" y="170552"/>
            <a:ext cx="8647675" cy="48643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67783" y="253678"/>
            <a:ext cx="43133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Белки – это главный строительный материал для организма, 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участвуют в создании мышц, органов и кожи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951" y="5283055"/>
            <a:ext cx="11455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 просто необходимы нам для роста! Они содержатся в мясе, рыбе, молочных продуктах, яйцах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39" y="253678"/>
            <a:ext cx="2783436" cy="44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" y="72428"/>
            <a:ext cx="6832348" cy="51242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07312" y="217284"/>
            <a:ext cx="46157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 – главные источники энергии и силы, благодаря им мы активно двигаемся, работаем, занимаемся спортом</a:t>
            </a:r>
            <a:r>
              <a:rPr lang="ru-RU" sz="36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319" y="5390207"/>
            <a:ext cx="11790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Углеводами богаты такие продукты как хлеб, картофель, сахар, крупы, фрукты и овощи. </a:t>
            </a:r>
            <a:endParaRPr lang="ru-RU" sz="3600" b="1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036" y="189575"/>
            <a:ext cx="11877964" cy="6186309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r>
              <a:rPr lang="ru-RU" sz="44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вещества содержатся во всех продуктах питания. А вот витамины в разных продуктах по-разному, поэтому питание обязательно должно быть разнообразным и сбалансированным.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Так где же нам взять витамины, чтобы быть здоровыми, бодрыми, активными, хорошо усваивать новую информацию и не болеть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44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1887" y="247839"/>
            <a:ext cx="805182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были мы здоровы</a:t>
            </a:r>
          </a:p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витамины нам готовы:</a:t>
            </a:r>
          </a:p>
          <a:p>
            <a:pPr algn="ctr"/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Яйца, рыба и морковь-</a:t>
            </a:r>
          </a:p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Букву </a:t>
            </a:r>
            <a:r>
              <a:rPr lang="ru-RU" sz="54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нам приготовь! 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08" y="4167735"/>
            <a:ext cx="3590693" cy="2392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87" y="3664159"/>
            <a:ext cx="3314400" cy="2307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951" y="3478821"/>
            <a:ext cx="4113514" cy="3181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93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797</TotalTime>
  <Words>1008</Words>
  <Application>Microsoft Office PowerPoint</Application>
  <PresentationFormat>Широкоэкранный</PresentationFormat>
  <Paragraphs>128</Paragraphs>
  <Slides>28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Якубович</dc:creator>
  <cp:lastModifiedBy>Татьяна Якубович</cp:lastModifiedBy>
  <cp:revision>66</cp:revision>
  <dcterms:created xsi:type="dcterms:W3CDTF">2021-12-11T14:34:50Z</dcterms:created>
  <dcterms:modified xsi:type="dcterms:W3CDTF">2023-04-18T14:58:16Z</dcterms:modified>
</cp:coreProperties>
</file>