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6" r:id="rId3"/>
    <p:sldId id="257" r:id="rId4"/>
    <p:sldId id="258" r:id="rId5"/>
    <p:sldId id="259" r:id="rId6"/>
    <p:sldId id="260" r:id="rId7"/>
    <p:sldId id="263" r:id="rId8"/>
    <p:sldId id="262" r:id="rId9"/>
    <p:sldId id="261" r:id="rId10"/>
    <p:sldId id="264" r:id="rId11"/>
    <p:sldId id="265" r:id="rId12"/>
    <p:sldId id="288" r:id="rId13"/>
    <p:sldId id="26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4" r:id="rId30"/>
    <p:sldId id="283" r:id="rId31"/>
    <p:sldId id="282" r:id="rId32"/>
    <p:sldId id="285" r:id="rId33"/>
    <p:sldId id="286" r:id="rId34"/>
    <p:sldId id="287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61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547" y="-8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5201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75179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668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31542" y="1875426"/>
            <a:ext cx="7448764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Управляющая кнопка: настраиваемая 6">
            <a:hlinkClick r:id="" action="ppaction://hlinkshowjump?jump=nextslide" highlightClick="1"/>
          </p:cNvPr>
          <p:cNvSpPr/>
          <p:nvPr userDrawn="1"/>
        </p:nvSpPr>
        <p:spPr>
          <a:xfrm>
            <a:off x="4472683" y="5126804"/>
            <a:ext cx="3246634" cy="56507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Узнать ответ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66140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165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9403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2996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514035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928135" y="1515831"/>
            <a:ext cx="6596009" cy="1325563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ru-RU" dirty="0" smtClean="0"/>
              <a:t>Правильный ответ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firstslide" highlightClick="1"/>
          </p:cNvPr>
          <p:cNvSpPr/>
          <p:nvPr userDrawn="1"/>
        </p:nvSpPr>
        <p:spPr>
          <a:xfrm>
            <a:off x="4905910" y="4695290"/>
            <a:ext cx="2640458" cy="70891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Вернуться к выбору тем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64832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47294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2702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193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A4462-3614-4878-A531-492004E8D04C}" type="datetimeFigureOut">
              <a:rPr lang="ru-RU" smtClean="0"/>
              <a:pPr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70B05-155E-41FF-B19F-A38BE20F71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185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slide" Target="slide3.xml"/><Relationship Id="rId16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870" y="1953288"/>
            <a:ext cx="5974598" cy="29690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8874893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6181" y="248140"/>
            <a:ext cx="6596009" cy="1325563"/>
          </a:xfrm>
        </p:spPr>
        <p:txBody>
          <a:bodyPr/>
          <a:lstStyle/>
          <a:p>
            <a:r>
              <a:rPr lang="ru-RU" dirty="0" smtClean="0"/>
              <a:t>Шкаф для одежды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7575" y="1169396"/>
            <a:ext cx="2916000" cy="3318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03041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60077" y="1593558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 smtClean="0"/>
              <a:t>Суп, салат, пюре, котлеты</a:t>
            </a:r>
            <a:br>
              <a:rPr lang="ru-RU" sz="4000" b="1" dirty="0" smtClean="0"/>
            </a:br>
            <a:r>
              <a:rPr lang="ru-RU" sz="4000" b="1" dirty="0" smtClean="0"/>
              <a:t>Подают всегда </a:t>
            </a:r>
            <a:r>
              <a:rPr lang="ru-RU" sz="4000" b="1" dirty="0" smtClean="0"/>
              <a:t>в…</a:t>
            </a:r>
            <a:r>
              <a:rPr lang="ru-RU" sz="4000" b="1" dirty="0" smtClean="0"/>
              <a:t> 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26600804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535" y="341658"/>
            <a:ext cx="6596009" cy="1325563"/>
          </a:xfrm>
        </p:spPr>
        <p:txBody>
          <a:bodyPr/>
          <a:lstStyle/>
          <a:p>
            <a:r>
              <a:rPr lang="ru-RU" dirty="0" smtClean="0"/>
              <a:t>Тарелка</a:t>
            </a:r>
            <a:endParaRPr lang="ru-RU" dirty="0"/>
          </a:p>
        </p:txBody>
      </p:sp>
      <p:pic>
        <p:nvPicPr>
          <p:cNvPr id="2355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1482" y="1426451"/>
            <a:ext cx="5580000" cy="3129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82664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По моей тарелке лодочка плывёт.</a:t>
            </a:r>
            <a:br>
              <a:rPr lang="ru-RU" b="1" dirty="0" smtClean="0"/>
            </a:br>
            <a:r>
              <a:rPr lang="ru-RU" b="1" dirty="0" smtClean="0"/>
              <a:t>Лодочку с едою отправляю в рот</a:t>
            </a:r>
            <a:r>
              <a:rPr lang="ru-RU" dirty="0" smtClean="0"/>
              <a:t>.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885616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6571" y="81886"/>
            <a:ext cx="6596009" cy="1325563"/>
          </a:xfrm>
        </p:spPr>
        <p:txBody>
          <a:bodyPr/>
          <a:lstStyle/>
          <a:p>
            <a:r>
              <a:rPr lang="ru-RU" dirty="0" smtClean="0"/>
              <a:t>Ложка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0805" y="1381246"/>
            <a:ext cx="5829300" cy="3124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854744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На плите - кастрюль начальник.</a:t>
            </a:r>
            <a:br>
              <a:rPr lang="ru-RU" b="1" dirty="0" smtClean="0"/>
            </a:br>
            <a:r>
              <a:rPr lang="ru-RU" b="1" dirty="0" smtClean="0"/>
              <a:t>Толстый, длинноносый…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388154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144" y="0"/>
            <a:ext cx="6596009" cy="1325563"/>
          </a:xfrm>
        </p:spPr>
        <p:txBody>
          <a:bodyPr/>
          <a:lstStyle/>
          <a:p>
            <a:r>
              <a:rPr lang="ru-RU" dirty="0" smtClean="0"/>
              <a:t>Чайник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13267" b="5285"/>
          <a:stretch>
            <a:fillRect/>
          </a:stretch>
        </p:blipFill>
        <p:spPr bwMode="auto">
          <a:xfrm>
            <a:off x="4191244" y="1336455"/>
            <a:ext cx="4068000" cy="33133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423552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Чайника подружка</a:t>
            </a:r>
            <a:br>
              <a:rPr lang="ru-RU" b="1" dirty="0" smtClean="0"/>
            </a:br>
            <a:r>
              <a:rPr lang="ru-RU" b="1" dirty="0" smtClean="0"/>
              <a:t>Имеет два ушка,</a:t>
            </a:r>
            <a:br>
              <a:rPr lang="ru-RU" b="1" dirty="0" smtClean="0"/>
            </a:br>
            <a:r>
              <a:rPr lang="ru-RU" b="1" dirty="0" smtClean="0"/>
              <a:t>Варит кашу, суп для Юли.</a:t>
            </a:r>
            <a:br>
              <a:rPr lang="ru-RU" b="1" dirty="0" smtClean="0"/>
            </a:br>
            <a:r>
              <a:rPr lang="ru-RU" b="1" dirty="0" smtClean="0"/>
              <a:t>И зовут её…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249209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6798" y="102667"/>
            <a:ext cx="6596009" cy="1325563"/>
          </a:xfrm>
        </p:spPr>
        <p:txBody>
          <a:bodyPr/>
          <a:lstStyle/>
          <a:p>
            <a:r>
              <a:rPr lang="ru-RU" dirty="0" smtClean="0"/>
              <a:t>Кастрюля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18676" b="17965"/>
          <a:stretch>
            <a:fillRect/>
          </a:stretch>
        </p:blipFill>
        <p:spPr bwMode="auto">
          <a:xfrm>
            <a:off x="3619744" y="1327639"/>
            <a:ext cx="4968000" cy="31476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403160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60077" y="1589120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/>
              <a:t>Ночью детям надо спать,</a:t>
            </a:r>
          </a:p>
          <a:p>
            <a:r>
              <a:rPr lang="ru-RU" sz="3600" b="1" dirty="0" smtClean="0"/>
              <a:t>И ложиться на кровать ,</a:t>
            </a:r>
          </a:p>
          <a:p>
            <a:r>
              <a:rPr lang="ru-RU" sz="3600" b="1" dirty="0" smtClean="0"/>
              <a:t>Позовем скорее маму,</a:t>
            </a:r>
          </a:p>
          <a:p>
            <a:r>
              <a:rPr lang="ru-RU" sz="3600" b="1" dirty="0" smtClean="0"/>
              <a:t>Пусть наденет нам …</a:t>
            </a:r>
          </a:p>
          <a:p>
            <a:pPr algn="ctr"/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1637537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5">
                <a:lumMod val="5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22704563"/>
              </p:ext>
            </p:extLst>
          </p:nvPr>
        </p:nvGraphicFramePr>
        <p:xfrm>
          <a:off x="0" y="2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  <a:gridCol w="2438400"/>
                <a:gridCol w="2438400"/>
              </a:tblGrid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Мебель</a:t>
                      </a:r>
                      <a:endParaRPr lang="ru-RU" sz="3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+mn-lt"/>
                          <a:hlinkClick r:id="rId2" action="ppaction://hlinksldjump"/>
                        </a:rPr>
                        <a:t>1</a:t>
                      </a:r>
                      <a:endParaRPr lang="ru-RU" sz="3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+mn-lt"/>
                          <a:hlinkClick r:id="rId3" action="ppaction://hlinksldjump"/>
                        </a:rPr>
                        <a:t>2</a:t>
                      </a:r>
                      <a:endParaRPr lang="ru-RU" sz="3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+mn-lt"/>
                          <a:hlinkClick r:id="rId4" action="ppaction://hlinksldjump"/>
                        </a:rPr>
                        <a:t>3</a:t>
                      </a:r>
                      <a:endParaRPr lang="ru-RU" sz="3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latin typeface="+mn-lt"/>
                          <a:hlinkClick r:id="rId5" action="ppaction://hlinksldjump"/>
                        </a:rPr>
                        <a:t>4</a:t>
                      </a:r>
                      <a:endParaRPr lang="ru-RU" sz="3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Посуда</a:t>
                      </a:r>
                      <a:r>
                        <a:rPr lang="ru-RU" sz="32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6" action="ppaction://hlinksldjump"/>
                        </a:rPr>
                        <a:t>1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7" action="ppaction://hlinksldjump"/>
                        </a:rPr>
                        <a:t>2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8" action="ppaction://hlinksldjump"/>
                        </a:rPr>
                        <a:t>3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9" action="ppaction://hlinksldjump"/>
                        </a:rPr>
                        <a:t>4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Одежда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0" action="ppaction://hlinksldjump"/>
                        </a:rPr>
                        <a:t>1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1" action="ppaction://hlinksldjump"/>
                        </a:rPr>
                        <a:t>2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2" action="ppaction://hlinksldjump"/>
                        </a:rPr>
                        <a:t>3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3" action="ppaction://hlinksldjump"/>
                        </a:rPr>
                        <a:t>4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Игрушки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4" action="ppaction://hlinksldjump"/>
                        </a:rPr>
                        <a:t>1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5" action="ppaction://hlinksldjump"/>
                        </a:rPr>
                        <a:t>2</a:t>
                      </a:r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6" action="ppaction://hlinksldjump"/>
                        </a:rPr>
                        <a:t>3</a:t>
                      </a:r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tx1"/>
                          </a:solidFill>
                          <a:latin typeface="+mn-lt"/>
                          <a:hlinkClick r:id="rId17" action="ppaction://hlinksldjump"/>
                        </a:rPr>
                        <a:t>4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754209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8753" y="175404"/>
            <a:ext cx="6596009" cy="1325563"/>
          </a:xfrm>
        </p:spPr>
        <p:txBody>
          <a:bodyPr/>
          <a:lstStyle/>
          <a:p>
            <a:r>
              <a:rPr lang="ru-RU" dirty="0" smtClean="0"/>
              <a:t>Пижама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3752" y="1486266"/>
            <a:ext cx="5962650" cy="2981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9230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и на рубашке,</a:t>
            </a:r>
            <a:br>
              <a:rPr lang="ru-RU" b="1" dirty="0" smtClean="0"/>
            </a:br>
            <a:r>
              <a:rPr lang="ru-RU" b="1" dirty="0" smtClean="0"/>
              <a:t>У меня кармашки,</a:t>
            </a:r>
            <a:br>
              <a:rPr lang="ru-RU" b="1" dirty="0" smtClean="0"/>
            </a:br>
            <a:r>
              <a:rPr lang="ru-RU" b="1" dirty="0" smtClean="0"/>
              <a:t>Рукава и воротник,</a:t>
            </a:r>
            <a:br>
              <a:rPr lang="ru-RU" b="1" dirty="0" smtClean="0"/>
            </a:br>
            <a:r>
              <a:rPr lang="ru-RU" b="1" dirty="0" smtClean="0"/>
              <a:t>Только капюшон пришит</a:t>
            </a:r>
            <a:br>
              <a:rPr lang="ru-RU" b="1" dirty="0" smtClean="0"/>
            </a:b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1677074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7190" y="144230"/>
            <a:ext cx="6596009" cy="1325563"/>
          </a:xfrm>
        </p:spPr>
        <p:txBody>
          <a:bodyPr/>
          <a:lstStyle/>
          <a:p>
            <a:r>
              <a:rPr lang="ru-RU" dirty="0" smtClean="0"/>
              <a:t>Куртка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7937" b="2918"/>
          <a:stretch>
            <a:fillRect/>
          </a:stretch>
        </p:blipFill>
        <p:spPr bwMode="auto">
          <a:xfrm>
            <a:off x="4217621" y="1204545"/>
            <a:ext cx="3755711" cy="33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211710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Кто-то свяжет, кто сошьет,</a:t>
            </a:r>
            <a:br>
              <a:rPr lang="ru-RU" b="1" dirty="0" smtClean="0"/>
            </a:br>
            <a:r>
              <a:rPr lang="ru-RU" b="1" dirty="0" smtClean="0"/>
              <a:t>Ту, что на голове живет,</a:t>
            </a:r>
            <a:br>
              <a:rPr lang="ru-RU" b="1" dirty="0" smtClean="0"/>
            </a:br>
            <a:r>
              <a:rPr lang="ru-RU" b="1" dirty="0" smtClean="0"/>
              <a:t>И в мороз незаменима,</a:t>
            </a:r>
            <a:br>
              <a:rPr lang="ru-RU" b="1" dirty="0" smtClean="0"/>
            </a:br>
            <a:r>
              <a:rPr lang="ru-RU" b="1" dirty="0" smtClean="0"/>
              <a:t>Уши вам согреет в зиму.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4695828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7995" y="268922"/>
            <a:ext cx="6596009" cy="1325563"/>
          </a:xfrm>
        </p:spPr>
        <p:txBody>
          <a:bodyPr/>
          <a:lstStyle/>
          <a:p>
            <a:r>
              <a:rPr lang="ru-RU" dirty="0" smtClean="0"/>
              <a:t>Шапка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1336" y="1382486"/>
            <a:ext cx="5760000" cy="32302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429509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/>
              <a:t> </a:t>
            </a:r>
            <a:r>
              <a:rPr lang="ru-RU" b="1" dirty="0" smtClean="0"/>
              <a:t>Дали братьям тёплый дом,</a:t>
            </a:r>
            <a:br>
              <a:rPr lang="ru-RU" b="1" dirty="0" smtClean="0"/>
            </a:br>
            <a:r>
              <a:rPr lang="ru-RU" b="1" dirty="0" smtClean="0"/>
              <a:t>Чтобы жили впятером.</a:t>
            </a:r>
            <a:br>
              <a:rPr lang="ru-RU" b="1" dirty="0" smtClean="0"/>
            </a:br>
            <a:r>
              <a:rPr lang="ru-RU" b="1" dirty="0" smtClean="0"/>
              <a:t>Брат большой не согласился</a:t>
            </a:r>
            <a:br>
              <a:rPr lang="ru-RU" b="1" dirty="0" smtClean="0"/>
            </a:br>
            <a:r>
              <a:rPr lang="ru-RU" b="1" dirty="0" smtClean="0"/>
              <a:t>И отдельно поселился.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432090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7995" y="289704"/>
            <a:ext cx="6596009" cy="1064312"/>
          </a:xfrm>
        </p:spPr>
        <p:txBody>
          <a:bodyPr/>
          <a:lstStyle/>
          <a:p>
            <a:r>
              <a:rPr lang="ru-RU" dirty="0" smtClean="0"/>
              <a:t>Варежки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24654" y="1283677"/>
            <a:ext cx="4281853" cy="32919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2456011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Стукнешь о стенку  —</a:t>
            </a:r>
            <a:br>
              <a:rPr lang="ru-RU" b="1" dirty="0" smtClean="0"/>
            </a:br>
            <a:r>
              <a:rPr lang="ru-RU" b="1" dirty="0" smtClean="0"/>
              <a:t>А я отскочу.</a:t>
            </a:r>
            <a:br>
              <a:rPr lang="ru-RU" b="1" dirty="0" smtClean="0"/>
            </a:br>
            <a:r>
              <a:rPr lang="ru-RU" b="1" dirty="0" smtClean="0"/>
              <a:t>Бросишь на землю  —</a:t>
            </a:r>
            <a:br>
              <a:rPr lang="ru-RU" b="1" dirty="0" smtClean="0"/>
            </a:br>
            <a:r>
              <a:rPr lang="ru-RU" b="1" dirty="0" smtClean="0"/>
              <a:t>А я  подскочу.</a:t>
            </a:r>
            <a:br>
              <a:rPr lang="ru-RU" b="1" dirty="0" smtClean="0"/>
            </a:br>
            <a:r>
              <a:rPr lang="ru-RU" b="1" dirty="0" smtClean="0"/>
              <a:t>Я из ладоней  в ладони лечу —</a:t>
            </a:r>
            <a:br>
              <a:rPr lang="ru-RU" b="1" dirty="0" smtClean="0"/>
            </a:br>
            <a:r>
              <a:rPr lang="ru-RU" b="1" dirty="0" smtClean="0"/>
              <a:t>Смирно лежать не хочу.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305931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535" y="331267"/>
            <a:ext cx="6596009" cy="1325563"/>
          </a:xfrm>
        </p:spPr>
        <p:txBody>
          <a:bodyPr/>
          <a:lstStyle/>
          <a:p>
            <a:r>
              <a:rPr lang="ru-RU" dirty="0" smtClean="0"/>
              <a:t>Мяч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8113" b="8535"/>
          <a:stretch>
            <a:fillRect/>
          </a:stretch>
        </p:blipFill>
        <p:spPr bwMode="auto">
          <a:xfrm>
            <a:off x="3628537" y="1301262"/>
            <a:ext cx="4896000" cy="34026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5156110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Совсем  не нужен  ей  водитель.</a:t>
            </a:r>
            <a:br>
              <a:rPr lang="ru-RU" b="1" dirty="0" smtClean="0"/>
            </a:br>
            <a:r>
              <a:rPr lang="ru-RU" b="1" dirty="0" smtClean="0"/>
              <a:t>Ключом  ее вы  заведите —</a:t>
            </a:r>
            <a:br>
              <a:rPr lang="ru-RU" b="1" dirty="0" smtClean="0"/>
            </a:br>
            <a:r>
              <a:rPr lang="ru-RU" b="1" dirty="0" smtClean="0"/>
              <a:t>Колесики  начнут  крутиться.</a:t>
            </a:r>
            <a:br>
              <a:rPr lang="ru-RU" b="1" dirty="0" smtClean="0"/>
            </a:br>
            <a:r>
              <a:rPr lang="ru-RU" b="1" dirty="0" smtClean="0"/>
              <a:t>Поставьте,  и  она помчится.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57105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1542" y="1278082"/>
            <a:ext cx="7448764" cy="192290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На мне пишут и едят,</a:t>
            </a:r>
            <a:br>
              <a:rPr lang="ru-RU" b="1" dirty="0" smtClean="0"/>
            </a:br>
            <a:r>
              <a:rPr lang="ru-RU" b="1" dirty="0" smtClean="0"/>
              <a:t>Дети все вокруг сидят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731783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7995" y="92276"/>
            <a:ext cx="6596009" cy="1325563"/>
          </a:xfrm>
        </p:spPr>
        <p:txBody>
          <a:bodyPr/>
          <a:lstStyle/>
          <a:p>
            <a:r>
              <a:rPr lang="ru-RU" dirty="0" smtClean="0"/>
              <a:t>Заводная машинка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7790" b="12414"/>
          <a:stretch>
            <a:fillRect/>
          </a:stretch>
        </p:blipFill>
        <p:spPr bwMode="auto">
          <a:xfrm>
            <a:off x="4243998" y="1186961"/>
            <a:ext cx="4176000" cy="3332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580353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16821" y="1081426"/>
            <a:ext cx="6902852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Зверь забавный сшит  из  плюша,</a:t>
            </a:r>
          </a:p>
          <a:p>
            <a:r>
              <a:rPr lang="ru-RU" sz="3600" b="1" dirty="0" smtClean="0"/>
              <a:t>Есть и лапы,  есть  и уши.</a:t>
            </a:r>
          </a:p>
          <a:p>
            <a:r>
              <a:rPr lang="ru-RU" sz="3600" b="1" dirty="0" smtClean="0"/>
              <a:t>Меду зверю дай  немного.</a:t>
            </a:r>
          </a:p>
          <a:p>
            <a:r>
              <a:rPr lang="ru-RU" sz="3600" b="1" dirty="0" smtClean="0"/>
              <a:t>И устрой ему берлогу.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8654247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6017" y="248140"/>
            <a:ext cx="6596009" cy="1325563"/>
          </a:xfrm>
        </p:spPr>
        <p:txBody>
          <a:bodyPr/>
          <a:lstStyle/>
          <a:p>
            <a:r>
              <a:rPr lang="ru-RU" dirty="0" smtClean="0"/>
              <a:t>Медведь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6121" y="1176093"/>
            <a:ext cx="5143500" cy="3429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813796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/>
              <a:t>Кирпичи возьмем цветные,</a:t>
            </a:r>
            <a:br>
              <a:rPr lang="ru-RU" b="1" dirty="0" smtClean="0"/>
            </a:br>
            <a:r>
              <a:rPr lang="ru-RU" b="1" dirty="0" smtClean="0"/>
              <a:t>Сложим домики любые,</a:t>
            </a:r>
            <a:br>
              <a:rPr lang="ru-RU" b="1" dirty="0" smtClean="0"/>
            </a:br>
            <a:r>
              <a:rPr lang="ru-RU" b="1" dirty="0" smtClean="0"/>
              <a:t>Даже цирк для публики.</a:t>
            </a:r>
            <a:br>
              <a:rPr lang="ru-RU" b="1" dirty="0" smtClean="0"/>
            </a:br>
            <a:r>
              <a:rPr lang="ru-RU" b="1" dirty="0" smtClean="0"/>
              <a:t>Ведь у нас есть…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4753800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144" y="206577"/>
            <a:ext cx="6596009" cy="1325563"/>
          </a:xfrm>
        </p:spPr>
        <p:txBody>
          <a:bodyPr/>
          <a:lstStyle/>
          <a:p>
            <a:r>
              <a:rPr lang="ru-RU" dirty="0" smtClean="0"/>
              <a:t>Кубики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7036" y="1265237"/>
            <a:ext cx="5829300" cy="30861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20120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8333" y="638197"/>
            <a:ext cx="6596009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Стол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5151" y="1432730"/>
            <a:ext cx="2844000" cy="284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230699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09547" y="186612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/>
              <a:t>На него ты сможешь сесть</a:t>
            </a:r>
            <a:br>
              <a:rPr lang="ru-RU" sz="3600" b="1" dirty="0" smtClean="0"/>
            </a:br>
            <a:r>
              <a:rPr lang="ru-RU" sz="3600" b="1" dirty="0" smtClean="0"/>
              <a:t>Коль к столу позвали есть.</a:t>
            </a:r>
            <a:endParaRPr lang="ru-RU" sz="3600" b="1" dirty="0"/>
          </a:p>
        </p:txBody>
      </p:sp>
    </p:spTree>
    <p:extLst>
      <p:ext uri="{BB962C8B-B14F-4D97-AF65-F5344CB8AC3E}">
        <p14:creationId xmlns="" xmlns:p14="http://schemas.microsoft.com/office/powerpoint/2010/main" val="16652305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7744" y="268922"/>
            <a:ext cx="6596009" cy="1325563"/>
          </a:xfrm>
        </p:spPr>
        <p:txBody>
          <a:bodyPr/>
          <a:lstStyle/>
          <a:p>
            <a:r>
              <a:rPr lang="ru-RU" dirty="0" smtClean="0"/>
              <a:t>Стул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7044" y="1319720"/>
            <a:ext cx="2772000" cy="32170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9682572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/>
              <a:t> </a:t>
            </a:r>
            <a:r>
              <a:rPr lang="ru-RU" b="1" dirty="0" smtClean="0"/>
              <a:t>День прошел, пора и спать,</a:t>
            </a:r>
            <a:br>
              <a:rPr lang="ru-RU" b="1" dirty="0" smtClean="0"/>
            </a:br>
            <a:r>
              <a:rPr lang="ru-RU" b="1" dirty="0" smtClean="0"/>
              <a:t>Расстелю свою…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6840601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7995" y="289704"/>
            <a:ext cx="6596009" cy="1325563"/>
          </a:xfrm>
        </p:spPr>
        <p:txBody>
          <a:bodyPr/>
          <a:lstStyle/>
          <a:p>
            <a:r>
              <a:rPr lang="ru-RU" dirty="0" smtClean="0"/>
              <a:t>Кровать</a:t>
            </a:r>
            <a:endParaRPr lang="ru-RU" dirty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t="10289" b="10941"/>
          <a:stretch>
            <a:fillRect/>
          </a:stretch>
        </p:blipFill>
        <p:spPr bwMode="auto">
          <a:xfrm>
            <a:off x="3971437" y="1450730"/>
            <a:ext cx="3996000" cy="31476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027422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/>
              <a:t>Он почти до потолка,</a:t>
            </a:r>
            <a:br>
              <a:rPr lang="ru-RU" b="1" dirty="0" smtClean="0"/>
            </a:br>
            <a:r>
              <a:rPr lang="ru-RU" b="1" dirty="0" smtClean="0"/>
              <a:t>Не дотянется рука,</a:t>
            </a:r>
            <a:br>
              <a:rPr lang="ru-RU" b="1" dirty="0" smtClean="0"/>
            </a:br>
            <a:r>
              <a:rPr lang="ru-RU" b="1" dirty="0" smtClean="0"/>
              <a:t>Он с дверями, как и дом,</a:t>
            </a:r>
            <a:br>
              <a:rPr lang="ru-RU" b="1" dirty="0" smtClean="0"/>
            </a:br>
            <a:r>
              <a:rPr lang="ru-RU" b="1" dirty="0" smtClean="0"/>
              <a:t>И живёт одежда в нём.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1028209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585</TotalTime>
  <Words>91</Words>
  <Application>Microsoft Office PowerPoint</Application>
  <PresentationFormat>Произвольный</PresentationFormat>
  <Paragraphs>62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Слайд 2</vt:lpstr>
      <vt:lpstr>  На мне пишут и едят, Дети все вокруг сидят </vt:lpstr>
      <vt:lpstr>Стол </vt:lpstr>
      <vt:lpstr> </vt:lpstr>
      <vt:lpstr>Стул</vt:lpstr>
      <vt:lpstr>  День прошел, пора и спать, Расстелю свою…</vt:lpstr>
      <vt:lpstr>Кровать</vt:lpstr>
      <vt:lpstr> Он почти до потолка, Не дотянется рука, Он с дверями, как и дом, И живёт одежда в нём.</vt:lpstr>
      <vt:lpstr>Шкаф для одежды</vt:lpstr>
      <vt:lpstr> </vt:lpstr>
      <vt:lpstr>Тарелка</vt:lpstr>
      <vt:lpstr>  По моей тарелке лодочка плывёт. Лодочку с едою отправляю в рот.  </vt:lpstr>
      <vt:lpstr>Ложка</vt:lpstr>
      <vt:lpstr> На плите - кастрюль начальник. Толстый, длинноносый…</vt:lpstr>
      <vt:lpstr>Чайник</vt:lpstr>
      <vt:lpstr>  Чайника подружка Имеет два ушка, Варит кашу, суп для Юли. И зовут её…  </vt:lpstr>
      <vt:lpstr>Кастрюля</vt:lpstr>
      <vt:lpstr> </vt:lpstr>
      <vt:lpstr>Пижама</vt:lpstr>
      <vt:lpstr>Как и на рубашке, У меня кармашки, Рукава и воротник, Только капюшон пришит </vt:lpstr>
      <vt:lpstr>Куртка</vt:lpstr>
      <vt:lpstr>Кто-то свяжет, кто сошьет, Ту, что на голове живет, И в мороз незаменима, Уши вам согреет в зиму.</vt:lpstr>
      <vt:lpstr>Шапка</vt:lpstr>
      <vt:lpstr>  Дали братьям тёплый дом, Чтобы жили впятером. Брат большой не согласился И отдельно поселился.   </vt:lpstr>
      <vt:lpstr>Варежки</vt:lpstr>
      <vt:lpstr>Стукнешь о стенку  — А я отскочу. Бросишь на землю  — А я  подскочу. Я из ладоней  в ладони лечу — Смирно лежать не хочу. </vt:lpstr>
      <vt:lpstr>Мяч</vt:lpstr>
      <vt:lpstr>Совсем  не нужен  ей  водитель. Ключом  ее вы  заведите — Колесики  начнут  крутиться. Поставьте,  и  она помчится. </vt:lpstr>
      <vt:lpstr>Заводная машинка</vt:lpstr>
      <vt:lpstr> </vt:lpstr>
      <vt:lpstr>Медведь</vt:lpstr>
      <vt:lpstr>Кирпичи возьмем цветные, Сложим домики любые, Даже цирк для публики. Ведь у нас есть…</vt:lpstr>
      <vt:lpstr>Кубики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Карина Аветисян</cp:lastModifiedBy>
  <cp:revision>45</cp:revision>
  <dcterms:created xsi:type="dcterms:W3CDTF">2023-11-06T15:28:08Z</dcterms:created>
  <dcterms:modified xsi:type="dcterms:W3CDTF">2026-01-12T20:29:51Z</dcterms:modified>
</cp:coreProperties>
</file>