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B5CFD3-ACFC-4559-8C2E-E4546C37578E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7D6AB17-5EA1-44B1-ABFF-53B8FA9B94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Движение - жизнь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Классный час</a:t>
            </a:r>
          </a:p>
          <a:p>
            <a:r>
              <a:rPr lang="ru-RU" dirty="0" smtClean="0"/>
              <a:t>2 «А» класс</a:t>
            </a:r>
          </a:p>
          <a:p>
            <a:r>
              <a:rPr lang="ru-RU" dirty="0" smtClean="0"/>
              <a:t>МОУ «СОШ №86»</a:t>
            </a:r>
          </a:p>
          <a:p>
            <a:r>
              <a:rPr lang="ru-RU" dirty="0" smtClean="0"/>
              <a:t>Казачкова Елена Александровна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Аэробные:</a:t>
            </a:r>
            <a:r>
              <a:rPr lang="ru-RU" dirty="0" smtClean="0"/>
              <a:t> бег, прыжки, плавание, танцы, катание на велосипеде, роликах или лыжах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Силовые</a:t>
            </a:r>
            <a:r>
              <a:rPr lang="ru-RU" b="1" dirty="0" smtClean="0"/>
              <a:t>:</a:t>
            </a:r>
            <a:r>
              <a:rPr lang="ru-RU" dirty="0" smtClean="0"/>
              <a:t> упражнения с собственным весом, упражнения на выносливость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Снижение сидячего времени:</a:t>
            </a:r>
            <a:r>
              <a:rPr lang="ru-RU" dirty="0" smtClean="0"/>
              <a:t> Следует ограничивать время, проведенное в сидячем положении, особенно перед экранами телевизора или компьютера.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активности: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Утренняя </a:t>
            </a:r>
            <a:r>
              <a:rPr lang="ru-RU" dirty="0" smtClean="0"/>
              <a:t>гимнастика</a:t>
            </a:r>
          </a:p>
          <a:p>
            <a:r>
              <a:rPr lang="ru-RU" dirty="0" smtClean="0"/>
              <a:t>Уроки физкультуры </a:t>
            </a:r>
            <a:r>
              <a:rPr lang="ru-RU" dirty="0" smtClean="0"/>
              <a:t>в </a:t>
            </a:r>
            <a:r>
              <a:rPr lang="ru-RU" dirty="0" smtClean="0"/>
              <a:t>школе</a:t>
            </a:r>
          </a:p>
          <a:p>
            <a:r>
              <a:rPr lang="ru-RU" dirty="0" smtClean="0"/>
              <a:t>Активные игры на свежем воздухе</a:t>
            </a:r>
          </a:p>
          <a:p>
            <a:r>
              <a:rPr lang="ru-RU" dirty="0" smtClean="0"/>
              <a:t>Прогулки</a:t>
            </a:r>
          </a:p>
          <a:p>
            <a:r>
              <a:rPr lang="ru-RU" dirty="0" smtClean="0"/>
              <a:t>Спортивные </a:t>
            </a:r>
            <a:r>
              <a:rPr lang="ru-RU" dirty="0" smtClean="0"/>
              <a:t>секции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активностей: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ru-RU" dirty="0" smtClean="0"/>
              <a:t>Расширять  </a:t>
            </a:r>
            <a:r>
              <a:rPr lang="ru-RU" dirty="0" smtClean="0"/>
              <a:t>представление детей о здоровом образе жизни.</a:t>
            </a:r>
          </a:p>
          <a:p>
            <a:r>
              <a:rPr lang="ru-RU" dirty="0" smtClean="0"/>
              <a:t>2</a:t>
            </a:r>
            <a:r>
              <a:rPr lang="ru-RU" dirty="0" smtClean="0"/>
              <a:t>. Формировать </a:t>
            </a:r>
            <a:r>
              <a:rPr lang="ru-RU" dirty="0" smtClean="0"/>
              <a:t>позитивное отношение к здоровому образу жизни.</a:t>
            </a:r>
          </a:p>
          <a:p>
            <a:r>
              <a:rPr lang="ru-RU" dirty="0" smtClean="0"/>
              <a:t>3</a:t>
            </a:r>
            <a:r>
              <a:rPr lang="ru-RU" dirty="0" smtClean="0"/>
              <a:t>. Побуждать </a:t>
            </a:r>
            <a:r>
              <a:rPr lang="ru-RU" dirty="0" smtClean="0"/>
              <a:t>детей к двигательной активности.</a:t>
            </a:r>
          </a:p>
          <a:p>
            <a:r>
              <a:rPr lang="ru-RU" dirty="0" smtClean="0"/>
              <a:t>4. Развивать речь </a:t>
            </a:r>
            <a:r>
              <a:rPr lang="ru-RU" dirty="0" smtClean="0"/>
              <a:t>и </a:t>
            </a:r>
            <a:r>
              <a:rPr lang="ru-RU" dirty="0" smtClean="0"/>
              <a:t>творческие способности </a:t>
            </a:r>
            <a:r>
              <a:rPr lang="ru-RU" dirty="0" smtClean="0"/>
              <a:t>учащихся.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</a:t>
            </a:r>
            <a:r>
              <a:rPr lang="ru-RU" dirty="0" smtClean="0"/>
              <a:t>: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Здоровье дороже </a:t>
            </a:r>
            <a:r>
              <a:rPr lang="ru-RU" dirty="0" smtClean="0"/>
              <a:t>денег.</a:t>
            </a:r>
            <a:endParaRPr lang="ru-RU" dirty="0" smtClean="0"/>
          </a:p>
          <a:p>
            <a:pPr lvl="0"/>
            <a:r>
              <a:rPr lang="ru-RU" dirty="0" smtClean="0"/>
              <a:t>Здоров будешь, всего добудешь!</a:t>
            </a:r>
          </a:p>
          <a:p>
            <a:pPr lvl="0"/>
            <a:r>
              <a:rPr lang="ru-RU" dirty="0" smtClean="0"/>
              <a:t>Болен – лечись, а здоров – берегись.</a:t>
            </a:r>
          </a:p>
          <a:p>
            <a:pPr lvl="0"/>
            <a:r>
              <a:rPr lang="ru-RU" dirty="0" smtClean="0"/>
              <a:t>Береги платье с </a:t>
            </a:r>
            <a:r>
              <a:rPr lang="ru-RU" dirty="0" err="1" smtClean="0"/>
              <a:t>нову</a:t>
            </a:r>
            <a:r>
              <a:rPr lang="ru-RU" dirty="0" smtClean="0"/>
              <a:t>, а здоровье с </a:t>
            </a:r>
            <a:r>
              <a:rPr lang="ru-RU" dirty="0" err="1" smtClean="0"/>
              <a:t>молоду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Здоровье не купишь, его разум дарит.</a:t>
            </a:r>
          </a:p>
          <a:p>
            <a:pPr lvl="0"/>
            <a:r>
              <a:rPr lang="ru-RU" dirty="0" smtClean="0"/>
              <a:t>Здоровье дороже богатства.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</a:t>
            </a:r>
            <a:r>
              <a:rPr lang="ru-RU" dirty="0" smtClean="0"/>
              <a:t>общего между космонавтом и </a:t>
            </a:r>
            <a:r>
              <a:rPr lang="ru-RU" dirty="0" smtClean="0"/>
              <a:t>школьником?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Подумаем, обсудим…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Приставка «</a:t>
            </a:r>
            <a:r>
              <a:rPr lang="ru-RU" dirty="0" err="1" smtClean="0"/>
              <a:t>гипер</a:t>
            </a:r>
            <a:r>
              <a:rPr lang="ru-RU" dirty="0" smtClean="0"/>
              <a:t>» обозначает «слишком много», а приставка «</a:t>
            </a:r>
            <a:r>
              <a:rPr lang="ru-RU" dirty="0" err="1" smtClean="0"/>
              <a:t>гипо</a:t>
            </a:r>
            <a:r>
              <a:rPr lang="ru-RU" dirty="0" smtClean="0"/>
              <a:t>», - наоборот, - очень мало. </a:t>
            </a:r>
            <a:endParaRPr lang="ru-RU" dirty="0" smtClean="0"/>
          </a:p>
          <a:p>
            <a:r>
              <a:rPr lang="ru-RU" dirty="0" smtClean="0"/>
              <a:t>Так чего же мало у современных школьников?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Гиподинамия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состояние</a:t>
            </a:r>
            <a:r>
              <a:rPr lang="ru-RU" dirty="0" smtClean="0"/>
              <a:t>, характеризующееся снижением двигательной активности, что приводит к нарушению функций организма. </a:t>
            </a:r>
            <a:endParaRPr lang="ru-RU" dirty="0" smtClean="0"/>
          </a:p>
          <a:p>
            <a:r>
              <a:rPr lang="ru-RU" dirty="0" smtClean="0"/>
              <a:t>Это </a:t>
            </a:r>
            <a:r>
              <a:rPr lang="ru-RU" dirty="0" smtClean="0"/>
              <a:t>не болезнь, а фактор риска, который провоцирует различные заболевания, особенно </a:t>
            </a:r>
            <a:r>
              <a:rPr lang="ru-RU" dirty="0" err="1" smtClean="0"/>
              <a:t>сердечно-сосудистой</a:t>
            </a:r>
            <a:r>
              <a:rPr lang="ru-RU" dirty="0" smtClean="0"/>
              <a:t> и опорно-двигательной систем, а также может вызывать ухудшение психического состояния.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Гиподинамия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1. Сколько </a:t>
            </a:r>
            <a:r>
              <a:rPr lang="ru-RU" dirty="0" smtClean="0"/>
              <a:t>времени в день ты проводишь в движении?</a:t>
            </a:r>
          </a:p>
          <a:p>
            <a:pPr lvl="0"/>
            <a:r>
              <a:rPr lang="ru-RU" dirty="0" smtClean="0"/>
              <a:t>2. Любишь </a:t>
            </a:r>
            <a:r>
              <a:rPr lang="ru-RU" dirty="0" smtClean="0"/>
              <a:t>ли ты уроки физкультуры?</a:t>
            </a:r>
          </a:p>
          <a:p>
            <a:pPr lvl="0"/>
            <a:r>
              <a:rPr lang="ru-RU" dirty="0" smtClean="0"/>
              <a:t>3. Занимаешься </a:t>
            </a:r>
            <a:r>
              <a:rPr lang="ru-RU" dirty="0" smtClean="0"/>
              <a:t>ли в спортивной секции?</a:t>
            </a:r>
          </a:p>
          <a:p>
            <a:pPr lvl="0"/>
            <a:r>
              <a:rPr lang="ru-RU" dirty="0" smtClean="0"/>
              <a:t>4. Делаешь </a:t>
            </a:r>
            <a:r>
              <a:rPr lang="ru-RU" dirty="0" smtClean="0"/>
              <a:t>ли ты зарядку?</a:t>
            </a:r>
          </a:p>
          <a:p>
            <a:pPr lvl="0"/>
            <a:r>
              <a:rPr lang="ru-RU" dirty="0" smtClean="0"/>
              <a:t>5. Сколько </a:t>
            </a:r>
            <a:r>
              <a:rPr lang="ru-RU" dirty="0" smtClean="0"/>
              <a:t>времени в день проводишь за компьютером и телевизором?</a:t>
            </a:r>
          </a:p>
          <a:p>
            <a:r>
              <a:rPr lang="ru-RU" dirty="0" smtClean="0"/>
              <a:t>6. Согласны </a:t>
            </a:r>
            <a:r>
              <a:rPr lang="ru-RU" dirty="0" smtClean="0"/>
              <a:t>ли вы с тем, что движение - признак здоровья?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Каждый из </a:t>
            </a:r>
            <a:r>
              <a:rPr lang="ru-RU" dirty="0" smtClean="0"/>
              <a:t>вас </a:t>
            </a:r>
            <a:r>
              <a:rPr lang="ru-RU" dirty="0" smtClean="0"/>
              <a:t>в среднем проводит в </a:t>
            </a:r>
            <a:r>
              <a:rPr lang="ru-RU" dirty="0" err="1" smtClean="0"/>
              <a:t>движении________</a:t>
            </a:r>
            <a:r>
              <a:rPr lang="ru-RU" dirty="0" smtClean="0"/>
              <a:t>    часов.</a:t>
            </a:r>
          </a:p>
          <a:p>
            <a:r>
              <a:rPr lang="ru-RU" dirty="0" smtClean="0"/>
              <a:t>Уроки физкультуры нравятся </a:t>
            </a:r>
            <a:r>
              <a:rPr lang="ru-RU" dirty="0" smtClean="0"/>
              <a:t>_______________</a:t>
            </a:r>
            <a:endParaRPr lang="ru-RU" dirty="0" smtClean="0"/>
          </a:p>
          <a:p>
            <a:r>
              <a:rPr lang="ru-RU" dirty="0" smtClean="0"/>
              <a:t>Спортивные секции посещают __________              ученика</a:t>
            </a:r>
          </a:p>
          <a:p>
            <a:r>
              <a:rPr lang="ru-RU" dirty="0" smtClean="0"/>
              <a:t>Утреннюю зарядку делают ________________</a:t>
            </a:r>
          </a:p>
          <a:p>
            <a:r>
              <a:rPr lang="ru-RU" dirty="0" smtClean="0"/>
              <a:t>Свободное время за компьютером мы проводим в среднем  ___    часа</a:t>
            </a:r>
          </a:p>
          <a:p>
            <a:r>
              <a:rPr lang="ru-RU" dirty="0" smtClean="0"/>
              <a:t>Согласны с тем, что движение - признак здоровья ______ ученика</a:t>
            </a:r>
          </a:p>
          <a:p>
            <a:r>
              <a:rPr lang="ru-RU" b="1" dirty="0" smtClean="0"/>
              <a:t>Наш класс  страдает от гиподинамии, но стремится к активному образу жизни.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анкетирования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363272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Младшему школьнику рекомендуется </a:t>
            </a:r>
            <a:r>
              <a:rPr lang="ru-RU" b="1" dirty="0" smtClean="0"/>
              <a:t>не менее 60 минут</a:t>
            </a:r>
            <a:r>
              <a:rPr lang="ru-RU" dirty="0" smtClean="0"/>
              <a:t> умеренной или интенсивной физической активности в </a:t>
            </a:r>
            <a:r>
              <a:rPr lang="ru-RU" dirty="0" smtClean="0"/>
              <a:t>день.</a:t>
            </a:r>
            <a:endParaRPr lang="ru-RU" dirty="0" smtClean="0"/>
          </a:p>
          <a:p>
            <a:r>
              <a:rPr lang="ru-RU" b="1" dirty="0" smtClean="0"/>
              <a:t>Не </a:t>
            </a:r>
            <a:r>
              <a:rPr lang="ru-RU" b="1" dirty="0" smtClean="0"/>
              <a:t>менее </a:t>
            </a:r>
            <a:r>
              <a:rPr lang="ru-RU" b="1" dirty="0" smtClean="0"/>
              <a:t>3-х </a:t>
            </a:r>
            <a:r>
              <a:rPr lang="ru-RU" b="1" dirty="0" smtClean="0"/>
              <a:t>раз в неделю </a:t>
            </a:r>
            <a:r>
              <a:rPr lang="ru-RU" dirty="0" smtClean="0"/>
              <a:t>физические нагрузки должны включать упражнения, укрепляющие кости и мышцы.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Ежедневная двигательная активность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</TotalTime>
  <Words>409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Движение - жизнь</vt:lpstr>
      <vt:lpstr>Цель:</vt:lpstr>
      <vt:lpstr>Пословицы</vt:lpstr>
      <vt:lpstr>Подумаем, обсудим…</vt:lpstr>
      <vt:lpstr>Гиподинамия</vt:lpstr>
      <vt:lpstr>Гиподинамия</vt:lpstr>
      <vt:lpstr>Анкета</vt:lpstr>
      <vt:lpstr>Результаты анкетирования</vt:lpstr>
      <vt:lpstr>Ежедневная двигательная активность</vt:lpstr>
      <vt:lpstr>Виды активности:</vt:lpstr>
      <vt:lpstr>Примеры активностей: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Движение - жизнь</dc:title>
  <dc:creator>Елена</dc:creator>
  <cp:lastModifiedBy>Елена</cp:lastModifiedBy>
  <cp:revision>7</cp:revision>
  <dcterms:created xsi:type="dcterms:W3CDTF">2025-11-19T16:03:16Z</dcterms:created>
  <dcterms:modified xsi:type="dcterms:W3CDTF">2025-11-19T17:10:20Z</dcterms:modified>
</cp:coreProperties>
</file>