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81" r:id="rId3"/>
    <p:sldId id="280" r:id="rId4"/>
    <p:sldId id="279" r:id="rId5"/>
    <p:sldId id="278" r:id="rId6"/>
    <p:sldId id="282" r:id="rId7"/>
    <p:sldId id="283" r:id="rId8"/>
    <p:sldId id="284" r:id="rId9"/>
    <p:sldId id="285" r:id="rId10"/>
    <p:sldId id="286" r:id="rId11"/>
    <p:sldId id="287" r:id="rId12"/>
    <p:sldId id="276" r:id="rId1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2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0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85D9-6F7B-4B37-878A-2222DB50842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876A-711E-42F3-A0ED-451151078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11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85D9-6F7B-4B37-878A-2222DB50842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876A-711E-42F3-A0ED-451151078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912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85D9-6F7B-4B37-878A-2222DB50842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876A-711E-42F3-A0ED-451151078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30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85D9-6F7B-4B37-878A-2222DB50842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876A-711E-42F3-A0ED-451151078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92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85D9-6F7B-4B37-878A-2222DB50842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876A-711E-42F3-A0ED-451151078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070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85D9-6F7B-4B37-878A-2222DB50842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876A-711E-42F3-A0ED-451151078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561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85D9-6F7B-4B37-878A-2222DB50842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876A-711E-42F3-A0ED-451151078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018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85D9-6F7B-4B37-878A-2222DB50842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876A-711E-42F3-A0ED-451151078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517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85D9-6F7B-4B37-878A-2222DB50842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876A-711E-42F3-A0ED-451151078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929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85D9-6F7B-4B37-878A-2222DB50842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876A-711E-42F3-A0ED-451151078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21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85D9-6F7B-4B37-878A-2222DB50842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876A-711E-42F3-A0ED-451151078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2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185D9-6F7B-4B37-878A-2222DB50842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D876A-711E-42F3-A0ED-451151078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19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13.wdp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microsoft.com/office/2007/relationships/hdphoto" Target="../media/hdphoto12.wdp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3.png"/><Relationship Id="rId15" Type="http://schemas.openxmlformats.org/officeDocument/2006/relationships/image" Target="../media/image18.jpeg"/><Relationship Id="rId10" Type="http://schemas.openxmlformats.org/officeDocument/2006/relationships/image" Target="../media/image16.png"/><Relationship Id="rId4" Type="http://schemas.microsoft.com/office/2007/relationships/hdphoto" Target="../media/hdphoto6.wdp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519D30-F8CD-4798-AD1F-8BF89C04A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1582" r="1055" b="1297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2A0B4-8E9E-43D4-B424-A5DFEAF6E734}"/>
              </a:ext>
            </a:extLst>
          </p:cNvPr>
          <p:cNvSpPr txBox="1"/>
          <p:nvPr/>
        </p:nvSpPr>
        <p:spPr>
          <a:xfrm>
            <a:off x="1821245" y="561161"/>
            <a:ext cx="62723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«Тигриный Квест»</a:t>
            </a:r>
            <a:endParaRPr lang="ru-RU" sz="5400" dirty="0"/>
          </a:p>
        </p:txBody>
      </p:sp>
      <p:pic>
        <p:nvPicPr>
          <p:cNvPr id="5" name="Picture 52">
            <a:extLst>
              <a:ext uri="{FF2B5EF4-FFF2-40B4-BE49-F238E27FC236}">
                <a16:creationId xmlns:a16="http://schemas.microsoft.com/office/drawing/2014/main" id="{D9E19EDC-106F-4BF3-8569-616F01EE9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48" b="96815" l="2000" r="98000">
                        <a14:foregroundMark x1="29444" y1="10669" x2="29444" y2="10669"/>
                        <a14:foregroundMark x1="30222" y1="3025" x2="30222" y2="3025"/>
                        <a14:foregroundMark x1="27333" y1="24522" x2="27333" y2="24522"/>
                        <a14:foregroundMark x1="26111" y1="24363" x2="26111" y2="24363"/>
                        <a14:foregroundMark x1="24333" y1="28185" x2="24333" y2="28185"/>
                        <a14:foregroundMark x1="27000" y1="28503" x2="27000" y2="28503"/>
                        <a14:foregroundMark x1="22889" y1="28344" x2="22889" y2="28344"/>
                        <a14:foregroundMark x1="19222" y1="17675" x2="19222" y2="17675"/>
                        <a14:foregroundMark x1="22444" y1="16401" x2="22444" y2="16401"/>
                        <a14:foregroundMark x1="22667" y1="15287" x2="22667" y2="15287"/>
                        <a14:foregroundMark x1="20000" y1="16083" x2="20000" y2="16083"/>
                        <a14:foregroundMark x1="18778" y1="18312" x2="18778" y2="18312"/>
                        <a14:foregroundMark x1="17444" y1="20223" x2="17444" y2="20223"/>
                        <a14:foregroundMark x1="16222" y1="24363" x2="15667" y2="24363"/>
                        <a14:foregroundMark x1="13556" y1="26433" x2="13556" y2="26433"/>
                        <a14:foregroundMark x1="12778" y1="29459" x2="12778" y2="29459"/>
                        <a14:foregroundMark x1="13000" y1="32166" x2="13000" y2="32166"/>
                        <a14:foregroundMark x1="12667" y1="34873" x2="12667" y2="34873"/>
                        <a14:foregroundMark x1="12444" y1="36624" x2="12889" y2="36465"/>
                        <a14:foregroundMark x1="13556" y1="37739" x2="14000" y2="37739"/>
                        <a14:foregroundMark x1="14778" y1="33917" x2="14778" y2="33917"/>
                        <a14:foregroundMark x1="14444" y1="31847" x2="14444" y2="31847"/>
                        <a14:foregroundMark x1="19333" y1="34076" x2="19333" y2="34076"/>
                        <a14:foregroundMark x1="19667" y1="32006" x2="19667" y2="32006"/>
                        <a14:foregroundMark x1="21222" y1="39650" x2="22000" y2="39013"/>
                        <a14:foregroundMark x1="19778" y1="36943" x2="19778" y2="36943"/>
                        <a14:foregroundMark x1="20556" y1="34713" x2="20556" y2="34713"/>
                        <a14:foregroundMark x1="27000" y1="25637" x2="27000" y2="25637"/>
                        <a14:foregroundMark x1="27000" y1="27070" x2="27000" y2="27070"/>
                        <a14:foregroundMark x1="28667" y1="29618" x2="28667" y2="29618"/>
                        <a14:foregroundMark x1="28222" y1="28185" x2="28222" y2="28185"/>
                        <a14:foregroundMark x1="37778" y1="32166" x2="37778" y2="32166"/>
                        <a14:foregroundMark x1="37778" y1="31529" x2="37778" y2="31529"/>
                        <a14:foregroundMark x1="37778" y1="31210" x2="37778" y2="31210"/>
                        <a14:foregroundMark x1="38333" y1="33121" x2="38333" y2="33121"/>
                        <a14:foregroundMark x1="28000" y1="24363" x2="28000" y2="24363"/>
                        <a14:foregroundMark x1="23556" y1="27866" x2="23556" y2="27866"/>
                        <a14:foregroundMark x1="25111" y1="32325" x2="25111" y2="32325"/>
                        <a14:foregroundMark x1="16556" y1="22611" x2="16556" y2="22611"/>
                        <a14:foregroundMark x1="20000" y1="17357" x2="20000" y2="17357"/>
                        <a14:foregroundMark x1="14444" y1="25955" x2="14444" y2="25955"/>
                        <a14:foregroundMark x1="14778" y1="28662" x2="14778" y2="28662"/>
                        <a14:foregroundMark x1="13000" y1="32166" x2="13000" y2="32166"/>
                        <a14:foregroundMark x1="13000" y1="35032" x2="13333" y2="34873"/>
                        <a14:foregroundMark x1="14667" y1="36624" x2="15111" y2="36624"/>
                        <a14:foregroundMark x1="19222" y1="34395" x2="19667" y2="34395"/>
                        <a14:foregroundMark x1="19222" y1="37739" x2="19222" y2="37739"/>
                        <a14:foregroundMark x1="18778" y1="41720" x2="18778" y2="41720"/>
                        <a14:foregroundMark x1="20000" y1="44586" x2="20556" y2="44268"/>
                        <a14:foregroundMark x1="22444" y1="45860" x2="23000" y2="45382"/>
                        <a14:foregroundMark x1="28000" y1="46497" x2="28667" y2="46338"/>
                        <a14:foregroundMark x1="87556" y1="89490" x2="88000" y2="89968"/>
                        <a14:foregroundMark x1="93222" y1="87580" x2="93222" y2="87580"/>
                        <a14:foregroundMark x1="95556" y1="79777" x2="95556" y2="79777"/>
                        <a14:foregroundMark x1="95444" y1="73885" x2="95444" y2="73885"/>
                        <a14:foregroundMark x1="97444" y1="64172" x2="97444" y2="64172"/>
                        <a14:foregroundMark x1="98000" y1="63376" x2="98000" y2="63376"/>
                        <a14:foregroundMark x1="96778" y1="63694" x2="96778" y2="63694"/>
                        <a14:foregroundMark x1="95556" y1="64809" x2="95556" y2="64809"/>
                        <a14:foregroundMark x1="47444" y1="22611" x2="47444" y2="22611"/>
                        <a14:foregroundMark x1="46444" y1="19745" x2="45889" y2="19745"/>
                        <a14:foregroundMark x1="35889" y1="49682" x2="35889" y2="49682"/>
                        <a14:foregroundMark x1="32000" y1="50159" x2="32000" y2="50159"/>
                        <a14:foregroundMark x1="36889" y1="48408" x2="36889" y2="48408"/>
                        <a14:foregroundMark x1="39000" y1="42994" x2="39000" y2="42994"/>
                        <a14:foregroundMark x1="37333" y1="43631" x2="37333" y2="43631"/>
                        <a14:foregroundMark x1="40778" y1="46178" x2="40778" y2="46178"/>
                        <a14:foregroundMark x1="41444" y1="49522" x2="41444" y2="49522"/>
                        <a14:foregroundMark x1="44333" y1="49522" x2="44333" y2="49522"/>
                        <a14:foregroundMark x1="46556" y1="36146" x2="46556" y2="36146"/>
                        <a14:foregroundMark x1="45778" y1="33599" x2="45778" y2="33599"/>
                        <a14:foregroundMark x1="45444" y1="32166" x2="45444" y2="32166"/>
                        <a14:foregroundMark x1="44889" y1="30255" x2="44889" y2="30255"/>
                        <a14:foregroundMark x1="45889" y1="42516" x2="45889" y2="42516"/>
                        <a14:foregroundMark x1="45444" y1="44586" x2="45444" y2="44586"/>
                        <a14:foregroundMark x1="45000" y1="47134" x2="45000" y2="47134"/>
                        <a14:foregroundMark x1="43778" y1="48567" x2="43778" y2="48567"/>
                        <a14:foregroundMark x1="27111" y1="45701" x2="27111" y2="45701"/>
                        <a14:foregroundMark x1="25889" y1="57484" x2="25889" y2="57484"/>
                        <a14:foregroundMark x1="26444" y1="54140" x2="26444" y2="54140"/>
                        <a14:foregroundMark x1="24778" y1="51752" x2="24778" y2="51752"/>
                        <a14:foregroundMark x1="26778" y1="53981" x2="26889" y2="53981"/>
                        <a14:foregroundMark x1="32889" y1="52389" x2="32889" y2="52389"/>
                        <a14:foregroundMark x1="36111" y1="48885" x2="36111" y2="48885"/>
                        <a14:foregroundMark x1="22889" y1="56688" x2="22889" y2="56688"/>
                        <a14:foregroundMark x1="19444" y1="56529" x2="19444" y2="56529"/>
                        <a14:foregroundMark x1="18444" y1="55414" x2="18444" y2="55414"/>
                        <a14:foregroundMark x1="20111" y1="53503" x2="20111" y2="53503"/>
                        <a14:foregroundMark x1="19778" y1="48885" x2="19778" y2="48885"/>
                        <a14:foregroundMark x1="17778" y1="45382" x2="17778" y2="45382"/>
                        <a14:foregroundMark x1="11333" y1="38694" x2="11333" y2="38535"/>
                        <a14:foregroundMark x1="22000" y1="66242" x2="22000" y2="66242"/>
                        <a14:foregroundMark x1="20111" y1="68471" x2="20111" y2="68471"/>
                        <a14:foregroundMark x1="24556" y1="79459" x2="24556" y2="79459"/>
                        <a14:foregroundMark x1="23000" y1="83599" x2="23000" y2="83599"/>
                        <a14:foregroundMark x1="21111" y1="82006" x2="21111" y2="82006"/>
                        <a14:foregroundMark x1="16889" y1="82803" x2="16889" y2="82803"/>
                        <a14:foregroundMark x1="16444" y1="84236" x2="17111" y2="84236"/>
                        <a14:foregroundMark x1="19111" y1="80732" x2="19111" y2="80732"/>
                        <a14:foregroundMark x1="19444" y1="85191" x2="19444" y2="85191"/>
                        <a14:foregroundMark x1="11222" y1="86306" x2="11222" y2="86306"/>
                        <a14:foregroundMark x1="8667" y1="87580" x2="8667" y2="87580"/>
                        <a14:foregroundMark x1="5889" y1="89490" x2="5889" y2="89490"/>
                        <a14:foregroundMark x1="3889" y1="90287" x2="3889" y2="90287"/>
                        <a14:foregroundMark x1="2111" y1="90605" x2="2111" y2="90605"/>
                        <a14:foregroundMark x1="3556" y1="92675" x2="4000" y2="92675"/>
                        <a14:foregroundMark x1="9333" y1="94586" x2="9333" y2="94586"/>
                        <a14:foregroundMark x1="13667" y1="96497" x2="13667" y2="96497"/>
                        <a14:foregroundMark x1="17556" y1="96815" x2="17556" y2="96815"/>
                        <a14:foregroundMark x1="21556" y1="96338" x2="21556" y2="96338"/>
                        <a14:foregroundMark x1="22778" y1="94904" x2="22778" y2="94904"/>
                        <a14:foregroundMark x1="21444" y1="93153" x2="21444" y2="93153"/>
                        <a14:foregroundMark x1="40556" y1="95064" x2="40556" y2="95064"/>
                        <a14:foregroundMark x1="43667" y1="93949" x2="43667" y2="93949"/>
                        <a14:foregroundMark x1="31667" y1="92994" x2="32222" y2="92516"/>
                        <a14:foregroundMark x1="26444" y1="78822" x2="26889" y2="78662"/>
                        <a14:foregroundMark x1="30444" y1="68790" x2="30444" y2="68790"/>
                        <a14:foregroundMark x1="28667" y1="70382" x2="28667" y2="70382"/>
                        <a14:foregroundMark x1="30333" y1="71975" x2="31111" y2="71975"/>
                        <a14:foregroundMark x1="17444" y1="67994" x2="17778" y2="67994"/>
                        <a14:foregroundMark x1="23556" y1="11783" x2="23556" y2="11783"/>
                        <a14:foregroundMark x1="25333" y1="8439" x2="25333" y2="8439"/>
                        <a14:foregroundMark x1="27667" y1="5573" x2="27667" y2="5573"/>
                        <a14:foregroundMark x1="26444" y1="8439" x2="26444" y2="8439"/>
                        <a14:foregroundMark x1="30889" y1="56688" x2="30889" y2="56688"/>
                        <a14:backgroundMark x1="99778" y1="70541" x2="99778" y2="7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775" y="2290348"/>
            <a:ext cx="5998800" cy="41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BE288E-D2A3-44AD-B213-44664EACE1E6}"/>
              </a:ext>
            </a:extLst>
          </p:cNvPr>
          <p:cNvSpPr txBox="1"/>
          <p:nvPr/>
        </p:nvSpPr>
        <p:spPr>
          <a:xfrm>
            <a:off x="536551" y="1866313"/>
            <a:ext cx="383896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Тигр. </a:t>
            </a:r>
          </a:p>
          <a:p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Длинный коготь, острый клык,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Лютый нрав и грозный рык...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Лишь чуть-чуть, совсем немножко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Схож с домашней рыжей кошкой.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 огромен и </a:t>
            </a:r>
            <a:r>
              <a:rPr lang="ru-RU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усат</a:t>
            </a: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Мех роскошный полосат.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 движенья очень ловки,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Поддаётся дрессировке.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ним на воле не до игр.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за хищник это? </a:t>
            </a:r>
          </a:p>
          <a:p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</a:p>
          <a:p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Синючкова</a:t>
            </a: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Ж.)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3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519D30-F8CD-4798-AD1F-8BF89C04A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1582" r="1055" b="1297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79BF4C-4A1B-48F5-AE73-B9C27F848FD1}"/>
              </a:ext>
            </a:extLst>
          </p:cNvPr>
          <p:cNvSpPr txBox="1"/>
          <p:nvPr/>
        </p:nvSpPr>
        <p:spPr>
          <a:xfrm>
            <a:off x="1415053" y="397225"/>
            <a:ext cx="7441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(8 задание)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детенышей животных».</a:t>
            </a:r>
          </a:p>
        </p:txBody>
      </p:sp>
      <p:pic>
        <p:nvPicPr>
          <p:cNvPr id="5" name="Picture 54">
            <a:extLst>
              <a:ext uri="{FF2B5EF4-FFF2-40B4-BE49-F238E27FC236}">
                <a16:creationId xmlns:a16="http://schemas.microsoft.com/office/drawing/2014/main" id="{8DFA9556-2812-4221-A2D7-B9D9C6CC9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120" b="90388" l="9125" r="30875">
                        <a14:foregroundMark x1="13250" y1="54300" x2="13250" y2="54300"/>
                        <a14:foregroundMark x1="12875" y1="53288" x2="12875" y2="53288"/>
                        <a14:foregroundMark x1="23500" y1="55143" x2="23500" y2="55143"/>
                        <a14:foregroundMark x1="18625" y1="61046" x2="18625" y2="61046"/>
                        <a14:foregroundMark x1="18250" y1="61551" x2="18250" y2="61551"/>
                        <a14:foregroundMark x1="13500" y1="87858" x2="13500" y2="87858"/>
                        <a14:foregroundMark x1="19375" y1="88870" x2="19375" y2="88870"/>
                        <a14:foregroundMark x1="28250" y1="80776" x2="28250" y2="80776"/>
                        <a14:foregroundMark x1="25625" y1="80438" x2="25625" y2="80438"/>
                        <a14:foregroundMark x1="26500" y1="80438" x2="26500" y2="80438"/>
                        <a14:foregroundMark x1="20750" y1="90556" x2="20750" y2="90556"/>
                        <a14:foregroundMark x1="9125" y1="64250" x2="9125" y2="64250"/>
                        <a14:foregroundMark x1="11500" y1="60202" x2="11500" y2="60202"/>
                        <a14:foregroundMark x1="11875" y1="59528" x2="11875" y2="59528"/>
                        <a14:foregroundMark x1="30875" y1="84148" x2="30875" y2="84148"/>
                        <a14:backgroundMark x1="26750" y1="83980" x2="26750" y2="83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4" t="51448" r="66724" b="8294"/>
          <a:stretch/>
        </p:blipFill>
        <p:spPr bwMode="auto">
          <a:xfrm>
            <a:off x="573765" y="970970"/>
            <a:ext cx="2367868" cy="275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4">
            <a:extLst>
              <a:ext uri="{FF2B5EF4-FFF2-40B4-BE49-F238E27FC236}">
                <a16:creationId xmlns:a16="http://schemas.microsoft.com/office/drawing/2014/main" id="{D4A3E166-9823-4DD2-81DD-6D359C2C4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830" b="86509" l="37375" r="63000">
                        <a14:foregroundMark x1="38750" y1="69815" x2="38750" y2="69815"/>
                        <a14:foregroundMark x1="37375" y1="72681" x2="37375" y2="72681"/>
                        <a14:foregroundMark x1="61625" y1="60034" x2="61625" y2="60034"/>
                        <a14:foregroundMark x1="62375" y1="67285" x2="62375" y2="67285"/>
                        <a14:foregroundMark x1="62875" y1="60034" x2="62875" y2="60034"/>
                        <a14:foregroundMark x1="63000" y1="56830" x2="63000" y2="56830"/>
                        <a14:foregroundMark x1="42000" y1="86172" x2="41875" y2="86172"/>
                        <a14:foregroundMark x1="43500" y1="86509" x2="43500" y2="8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59" t="53262" r="35516" b="10044"/>
          <a:stretch/>
        </p:blipFill>
        <p:spPr bwMode="auto">
          <a:xfrm flipH="1">
            <a:off x="2789915" y="1891415"/>
            <a:ext cx="1970342" cy="190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6">
            <a:extLst>
              <a:ext uri="{FF2B5EF4-FFF2-40B4-BE49-F238E27FC236}">
                <a16:creationId xmlns:a16="http://schemas.microsoft.com/office/drawing/2014/main" id="{F52EF31E-1EB0-450C-B947-24781BCBF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9" b="25688" l="56709" r="98228">
                        <a14:foregroundMark x1="95949" y1="15229" x2="95949" y2="15229"/>
                        <a14:foregroundMark x1="98228" y1="13945" x2="98228" y2="13945"/>
                        <a14:foregroundMark x1="56709" y1="20795" x2="56709" y2="20795"/>
                        <a14:foregroundMark x1="77468" y1="13394" x2="77468" y2="13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15" t="4569" b="71818"/>
          <a:stretch/>
        </p:blipFill>
        <p:spPr bwMode="auto">
          <a:xfrm rot="16200000" flipV="1">
            <a:off x="5250615" y="1181137"/>
            <a:ext cx="2901916" cy="227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6">
            <a:extLst>
              <a:ext uri="{FF2B5EF4-FFF2-40B4-BE49-F238E27FC236}">
                <a16:creationId xmlns:a16="http://schemas.microsoft.com/office/drawing/2014/main" id="{C7661A4A-8268-4AE0-B22C-A07C7A5AB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835" b="59633" l="56878" r="96287">
                        <a14:foregroundMark x1="96287" y1="53456" x2="96287" y2="53456"/>
                        <a14:foregroundMark x1="96034" y1="45260" x2="96034" y2="45260"/>
                        <a14:foregroundMark x1="95190" y1="44037" x2="95190" y2="44037"/>
                        <a14:foregroundMark x1="85485" y1="52844" x2="85485" y2="52844"/>
                        <a14:foregroundMark x1="56878" y1="47034" x2="56878" y2="47034"/>
                        <a14:foregroundMark x1="85232" y1="53028" x2="85232" y2="53028"/>
                        <a14:foregroundMark x1="86329" y1="52844" x2="86329" y2="52844"/>
                        <a14:foregroundMark x1="77806" y1="56453" x2="77806" y2="56453"/>
                        <a14:foregroundMark x1="86667" y1="52049" x2="86667" y2="52049"/>
                        <a14:foregroundMark x1="84726" y1="52232" x2="84726" y2="52844"/>
                        <a14:foregroundMark x1="85485" y1="51437" x2="85485" y2="51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95" t="39654" b="38024"/>
          <a:stretch/>
        </p:blipFill>
        <p:spPr bwMode="auto">
          <a:xfrm rot="16200000" flipV="1">
            <a:off x="7279973" y="1984598"/>
            <a:ext cx="1944101" cy="154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4">
            <a:extLst>
              <a:ext uri="{FF2B5EF4-FFF2-40B4-BE49-F238E27FC236}">
                <a16:creationId xmlns:a16="http://schemas.microsoft.com/office/drawing/2014/main" id="{4A012520-0B55-4684-841A-8636A9767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3" b="44182" l="9750" r="28875">
                        <a14:foregroundMark x1="20750" y1="7251" x2="20750" y2="7251"/>
                        <a14:foregroundMark x1="23250" y1="8263" x2="23250" y2="8263"/>
                        <a14:foregroundMark x1="21375" y1="43002" x2="21375" y2="43002"/>
                        <a14:foregroundMark x1="17000" y1="44013" x2="17000" y2="44013"/>
                        <a14:foregroundMark x1="26375" y1="43170" x2="26375" y2="43170"/>
                        <a14:foregroundMark x1="23250" y1="43002" x2="23250" y2="43002"/>
                        <a14:foregroundMark x1="22000" y1="44182" x2="22000" y2="44182"/>
                        <a14:foregroundMark x1="10125" y1="37774" x2="10000" y2="37605"/>
                        <a14:foregroundMark x1="13125" y1="43170" x2="13125" y2="43170"/>
                        <a14:foregroundMark x1="27000" y1="41990" x2="27000" y2="41990"/>
                        <a14:foregroundMark x1="27250" y1="40978" x2="27250" y2="40978"/>
                        <a14:foregroundMark x1="27375" y1="40641" x2="27375" y2="40641"/>
                        <a14:foregroundMark x1="25000" y1="15008" x2="25000" y2="15008"/>
                        <a14:foregroundMark x1="15500" y1="11130" x2="15500" y2="11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9" t="3871" r="68525" b="54109"/>
          <a:stretch/>
        </p:blipFill>
        <p:spPr bwMode="auto">
          <a:xfrm>
            <a:off x="657971" y="3589268"/>
            <a:ext cx="2196671" cy="292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4">
            <a:extLst>
              <a:ext uri="{FF2B5EF4-FFF2-40B4-BE49-F238E27FC236}">
                <a16:creationId xmlns:a16="http://schemas.microsoft.com/office/drawing/2014/main" id="{50AC9990-3AA5-4012-A3C9-F475F17C4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1" b="44857" l="37500" r="61250">
                        <a14:foregroundMark x1="54375" y1="10118" x2="54375" y2="10118"/>
                        <a14:foregroundMark x1="40750" y1="38786" x2="40750" y2="38786"/>
                        <a14:foregroundMark x1="39500" y1="44182" x2="39500" y2="44182"/>
                        <a14:foregroundMark x1="37750" y1="41315" x2="37750" y2="41315"/>
                        <a14:foregroundMark x1="37500" y1="36762" x2="37500" y2="36762"/>
                        <a14:foregroundMark x1="37875" y1="40472" x2="37875" y2="40472"/>
                        <a14:foregroundMark x1="48250" y1="45025" x2="48250" y2="45025"/>
                        <a14:foregroundMark x1="56125" y1="43002" x2="56125" y2="43002"/>
                        <a14:foregroundMark x1="57125" y1="40135" x2="57125" y2="40135"/>
                        <a14:foregroundMark x1="58375" y1="39460" x2="58375" y2="39460"/>
                        <a14:foregroundMark x1="57250" y1="40472" x2="57250" y2="40472"/>
                        <a14:foregroundMark x1="56875" y1="39123" x2="56875" y2="39123"/>
                        <a14:foregroundMark x1="55375" y1="20067" x2="55375" y2="20067"/>
                        <a14:foregroundMark x1="55375" y1="18550" x2="55375" y2="18550"/>
                        <a14:foregroundMark x1="59625" y1="20573" x2="59625" y2="20573"/>
                        <a14:foregroundMark x1="54750" y1="13659" x2="54750" y2="13659"/>
                        <a14:foregroundMark x1="60250" y1="23777" x2="60625" y2="23609"/>
                        <a14:foregroundMark x1="61250" y1="23440" x2="61250" y2="23440"/>
                        <a14:foregroundMark x1="60750" y1="25632" x2="60750" y2="25632"/>
                        <a14:foregroundMark x1="60625" y1="26307" x2="60625" y2="26307"/>
                        <a14:foregroundMark x1="60000" y1="26813" x2="60000" y2="26813"/>
                        <a14:backgroundMark x1="61625" y1="23609" x2="61625" y2="23609"/>
                        <a14:backgroundMark x1="61375" y1="23609" x2="61375" y2="23609"/>
                        <a14:backgroundMark x1="61125" y1="23103" x2="61125" y2="23103"/>
                        <a14:backgroundMark x1="61000" y1="26476" x2="61000" y2="26476"/>
                        <a14:backgroundMark x1="60250" y1="27319" x2="60250" y2="27319"/>
                        <a14:backgroundMark x1="61625" y1="23777" x2="61625" y2="23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0" t="6451" r="37058" b="54294"/>
          <a:stretch/>
        </p:blipFill>
        <p:spPr bwMode="auto">
          <a:xfrm flipH="1">
            <a:off x="2681327" y="4467060"/>
            <a:ext cx="1868389" cy="199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6">
            <a:extLst>
              <a:ext uri="{FF2B5EF4-FFF2-40B4-BE49-F238E27FC236}">
                <a16:creationId xmlns:a16="http://schemas.microsoft.com/office/drawing/2014/main" id="{89ACC978-9F25-4442-97EB-888BFB997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3" b="25749" l="6667" r="46076">
                        <a14:foregroundMark x1="45823" y1="17187" x2="45823" y2="17187"/>
                        <a14:foregroundMark x1="6667" y1="18410" x2="6667" y2="18410"/>
                        <a14:foregroundMark x1="31308" y1="21223" x2="31308" y2="21223"/>
                        <a14:foregroundMark x1="45485" y1="21957" x2="45485" y2="21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7" r="49135" b="71333"/>
          <a:stretch/>
        </p:blipFill>
        <p:spPr bwMode="auto">
          <a:xfrm rot="16200000">
            <a:off x="4711200" y="3762826"/>
            <a:ext cx="3059129" cy="256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>
            <a:extLst>
              <a:ext uri="{FF2B5EF4-FFF2-40B4-BE49-F238E27FC236}">
                <a16:creationId xmlns:a16="http://schemas.microsoft.com/office/drawing/2014/main" id="{4AAFB8D5-221A-479C-BD60-9A45FE4E8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73" b="62630" l="6160" r="45570">
                        <a14:foregroundMark x1="27173" y1="43976" x2="27173" y2="43976"/>
                        <a14:foregroundMark x1="29198" y1="46116" x2="29198" y2="46116"/>
                        <a14:foregroundMark x1="6498" y1="48502" x2="6498" y2="48502"/>
                        <a14:foregroundMark x1="24219" y1="43486" x2="24219" y2="43486"/>
                        <a14:foregroundMark x1="45654" y1="51070" x2="45654" y2="51070"/>
                        <a14:foregroundMark x1="44641" y1="44648" x2="44641" y2="44648"/>
                        <a14:foregroundMark x1="25570" y1="41590" x2="25570" y2="41590"/>
                        <a14:foregroundMark x1="21941" y1="41346" x2="21941" y2="41346"/>
                        <a14:foregroundMark x1="6160" y1="48685" x2="6160" y2="48685"/>
                        <a14:foregroundMark x1="29198" y1="46116" x2="29198" y2="46116"/>
                        <a14:foregroundMark x1="29451" y1="45138" x2="30127" y2="45872"/>
                        <a14:foregroundMark x1="29198" y1="46789" x2="29198" y2="46789"/>
                        <a14:foregroundMark x1="30127" y1="46544" x2="30127" y2="46544"/>
                        <a14:foregroundMark x1="26245" y1="42508" x2="26245" y2="42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7" t="37941" r="50370" b="34562"/>
          <a:stretch/>
        </p:blipFill>
        <p:spPr bwMode="auto">
          <a:xfrm rot="16200000">
            <a:off x="7346160" y="4558515"/>
            <a:ext cx="2141927" cy="176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33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519D30-F8CD-4798-AD1F-8BF89C04A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1582" r="1055" b="1297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CB9763-CFCE-4056-952F-4E5682D5AE56}"/>
              </a:ext>
            </a:extLst>
          </p:cNvPr>
          <p:cNvSpPr txBox="1"/>
          <p:nvPr/>
        </p:nvSpPr>
        <p:spPr>
          <a:xfrm>
            <a:off x="2321896" y="344326"/>
            <a:ext cx="63686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(9 задание)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«Нарисуй тигренка».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C5A7FB9-4913-45FA-AF28-CD1401E34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21" y="994694"/>
            <a:ext cx="7269857" cy="519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980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5698FCB-11D0-4DFD-B83D-78E6C574B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1582" r="1055" b="1297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E426EC5-1AB1-4162-817D-C33C57EA4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8" b="5832"/>
          <a:stretch/>
        </p:blipFill>
        <p:spPr bwMode="auto">
          <a:xfrm>
            <a:off x="1379550" y="411891"/>
            <a:ext cx="6933178" cy="603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144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519D30-F8CD-4798-AD1F-8BF89C04A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1582" r="1055" b="1297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70FF6-2482-42F1-9444-7EE33E458F80}"/>
              </a:ext>
            </a:extLst>
          </p:cNvPr>
          <p:cNvSpPr txBox="1"/>
          <p:nvPr/>
        </p:nvSpPr>
        <p:spPr>
          <a:xfrm>
            <a:off x="606452" y="417837"/>
            <a:ext cx="87415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 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Обобщать знания детей об уссурийском тигре и среде его обитания.</a:t>
            </a:r>
          </a:p>
          <a:p>
            <a:pPr algn="l"/>
            <a:r>
              <a:rPr lang="ru-RU" sz="1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 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об изображениях амурского тигра на гербах родного края, способствовать развитию творческого потенциала, воображения, любознательности, формировать предпосылки  к интеллектуальной инициативе, воспитывать эстетические эмоции к яркому разнообразию окружающего мира, любовь к животным дикой природы.</a:t>
            </a:r>
          </a:p>
        </p:txBody>
      </p:sp>
      <p:pic>
        <p:nvPicPr>
          <p:cNvPr id="5" name="Picture 52">
            <a:extLst>
              <a:ext uri="{FF2B5EF4-FFF2-40B4-BE49-F238E27FC236}">
                <a16:creationId xmlns:a16="http://schemas.microsoft.com/office/drawing/2014/main" id="{36628448-D999-40A0-9951-C3EF8DD97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48" b="96815" l="2000" r="98000">
                        <a14:foregroundMark x1="29444" y1="10669" x2="29444" y2="10669"/>
                        <a14:foregroundMark x1="30222" y1="3025" x2="30222" y2="3025"/>
                        <a14:foregroundMark x1="27333" y1="24522" x2="27333" y2="24522"/>
                        <a14:foregroundMark x1="26111" y1="24363" x2="26111" y2="24363"/>
                        <a14:foregroundMark x1="24333" y1="28185" x2="24333" y2="28185"/>
                        <a14:foregroundMark x1="27000" y1="28503" x2="27000" y2="28503"/>
                        <a14:foregroundMark x1="22889" y1="28344" x2="22889" y2="28344"/>
                        <a14:foregroundMark x1="19222" y1="17675" x2="19222" y2="17675"/>
                        <a14:foregroundMark x1="22444" y1="16401" x2="22444" y2="16401"/>
                        <a14:foregroundMark x1="22667" y1="15287" x2="22667" y2="15287"/>
                        <a14:foregroundMark x1="20000" y1="16083" x2="20000" y2="16083"/>
                        <a14:foregroundMark x1="18778" y1="18312" x2="18778" y2="18312"/>
                        <a14:foregroundMark x1="17444" y1="20223" x2="17444" y2="20223"/>
                        <a14:foregroundMark x1="16222" y1="24363" x2="15667" y2="24363"/>
                        <a14:foregroundMark x1="13556" y1="26433" x2="13556" y2="26433"/>
                        <a14:foregroundMark x1="12778" y1="29459" x2="12778" y2="29459"/>
                        <a14:foregroundMark x1="13000" y1="32166" x2="13000" y2="32166"/>
                        <a14:foregroundMark x1="12667" y1="34873" x2="12667" y2="34873"/>
                        <a14:foregroundMark x1="12444" y1="36624" x2="12889" y2="36465"/>
                        <a14:foregroundMark x1="13556" y1="37739" x2="14000" y2="37739"/>
                        <a14:foregroundMark x1="14778" y1="33917" x2="14778" y2="33917"/>
                        <a14:foregroundMark x1="14444" y1="31847" x2="14444" y2="31847"/>
                        <a14:foregroundMark x1="19333" y1="34076" x2="19333" y2="34076"/>
                        <a14:foregroundMark x1="19667" y1="32006" x2="19667" y2="32006"/>
                        <a14:foregroundMark x1="21222" y1="39650" x2="22000" y2="39013"/>
                        <a14:foregroundMark x1="19778" y1="36943" x2="19778" y2="36943"/>
                        <a14:foregroundMark x1="20556" y1="34713" x2="20556" y2="34713"/>
                        <a14:foregroundMark x1="27000" y1="25637" x2="27000" y2="25637"/>
                        <a14:foregroundMark x1="27000" y1="27070" x2="27000" y2="27070"/>
                        <a14:foregroundMark x1="28667" y1="29618" x2="28667" y2="29618"/>
                        <a14:foregroundMark x1="28222" y1="28185" x2="28222" y2="28185"/>
                        <a14:foregroundMark x1="37778" y1="32166" x2="37778" y2="32166"/>
                        <a14:foregroundMark x1="37778" y1="31529" x2="37778" y2="31529"/>
                        <a14:foregroundMark x1="37778" y1="31210" x2="37778" y2="31210"/>
                        <a14:foregroundMark x1="38333" y1="33121" x2="38333" y2="33121"/>
                        <a14:foregroundMark x1="28000" y1="24363" x2="28000" y2="24363"/>
                        <a14:foregroundMark x1="23556" y1="27866" x2="23556" y2="27866"/>
                        <a14:foregroundMark x1="25111" y1="32325" x2="25111" y2="32325"/>
                        <a14:foregroundMark x1="16556" y1="22611" x2="16556" y2="22611"/>
                        <a14:foregroundMark x1="20000" y1="17357" x2="20000" y2="17357"/>
                        <a14:foregroundMark x1="14444" y1="25955" x2="14444" y2="25955"/>
                        <a14:foregroundMark x1="14778" y1="28662" x2="14778" y2="28662"/>
                        <a14:foregroundMark x1="13000" y1="32166" x2="13000" y2="32166"/>
                        <a14:foregroundMark x1="13000" y1="35032" x2="13333" y2="34873"/>
                        <a14:foregroundMark x1="14667" y1="36624" x2="15111" y2="36624"/>
                        <a14:foregroundMark x1="19222" y1="34395" x2="19667" y2="34395"/>
                        <a14:foregroundMark x1="19222" y1="37739" x2="19222" y2="37739"/>
                        <a14:foregroundMark x1="18778" y1="41720" x2="18778" y2="41720"/>
                        <a14:foregroundMark x1="20000" y1="44586" x2="20556" y2="44268"/>
                        <a14:foregroundMark x1="22444" y1="45860" x2="23000" y2="45382"/>
                        <a14:foregroundMark x1="28000" y1="46497" x2="28667" y2="46338"/>
                        <a14:foregroundMark x1="87556" y1="89490" x2="88000" y2="89968"/>
                        <a14:foregroundMark x1="93222" y1="87580" x2="93222" y2="87580"/>
                        <a14:foregroundMark x1="95556" y1="79777" x2="95556" y2="79777"/>
                        <a14:foregroundMark x1="95444" y1="73885" x2="95444" y2="73885"/>
                        <a14:foregroundMark x1="97444" y1="64172" x2="97444" y2="64172"/>
                        <a14:foregroundMark x1="98000" y1="63376" x2="98000" y2="63376"/>
                        <a14:foregroundMark x1="96778" y1="63694" x2="96778" y2="63694"/>
                        <a14:foregroundMark x1="95556" y1="64809" x2="95556" y2="64809"/>
                        <a14:foregroundMark x1="47444" y1="22611" x2="47444" y2="22611"/>
                        <a14:foregroundMark x1="46444" y1="19745" x2="45889" y2="19745"/>
                        <a14:foregroundMark x1="35889" y1="49682" x2="35889" y2="49682"/>
                        <a14:foregroundMark x1="32000" y1="50159" x2="32000" y2="50159"/>
                        <a14:foregroundMark x1="36889" y1="48408" x2="36889" y2="48408"/>
                        <a14:foregroundMark x1="39000" y1="42994" x2="39000" y2="42994"/>
                        <a14:foregroundMark x1="37333" y1="43631" x2="37333" y2="43631"/>
                        <a14:foregroundMark x1="40778" y1="46178" x2="40778" y2="46178"/>
                        <a14:foregroundMark x1="41444" y1="49522" x2="41444" y2="49522"/>
                        <a14:foregroundMark x1="44333" y1="49522" x2="44333" y2="49522"/>
                        <a14:foregroundMark x1="46556" y1="36146" x2="46556" y2="36146"/>
                        <a14:foregroundMark x1="45778" y1="33599" x2="45778" y2="33599"/>
                        <a14:foregroundMark x1="45444" y1="32166" x2="45444" y2="32166"/>
                        <a14:foregroundMark x1="44889" y1="30255" x2="44889" y2="30255"/>
                        <a14:foregroundMark x1="45889" y1="42516" x2="45889" y2="42516"/>
                        <a14:foregroundMark x1="45444" y1="44586" x2="45444" y2="44586"/>
                        <a14:foregroundMark x1="45000" y1="47134" x2="45000" y2="47134"/>
                        <a14:foregroundMark x1="43778" y1="48567" x2="43778" y2="48567"/>
                        <a14:foregroundMark x1="27111" y1="45701" x2="27111" y2="45701"/>
                        <a14:foregroundMark x1="25889" y1="57484" x2="25889" y2="57484"/>
                        <a14:foregroundMark x1="26444" y1="54140" x2="26444" y2="54140"/>
                        <a14:foregroundMark x1="24778" y1="51752" x2="24778" y2="51752"/>
                        <a14:foregroundMark x1="26778" y1="53981" x2="26889" y2="53981"/>
                        <a14:foregroundMark x1="32889" y1="52389" x2="32889" y2="52389"/>
                        <a14:foregroundMark x1="36111" y1="48885" x2="36111" y2="48885"/>
                        <a14:foregroundMark x1="22889" y1="56688" x2="22889" y2="56688"/>
                        <a14:foregroundMark x1="19444" y1="56529" x2="19444" y2="56529"/>
                        <a14:foregroundMark x1="18444" y1="55414" x2="18444" y2="55414"/>
                        <a14:foregroundMark x1="20111" y1="53503" x2="20111" y2="53503"/>
                        <a14:foregroundMark x1="19778" y1="48885" x2="19778" y2="48885"/>
                        <a14:foregroundMark x1="17778" y1="45382" x2="17778" y2="45382"/>
                        <a14:foregroundMark x1="11333" y1="38694" x2="11333" y2="38535"/>
                        <a14:foregroundMark x1="22000" y1="66242" x2="22000" y2="66242"/>
                        <a14:foregroundMark x1="20111" y1="68471" x2="20111" y2="68471"/>
                        <a14:foregroundMark x1="24556" y1="79459" x2="24556" y2="79459"/>
                        <a14:foregroundMark x1="23000" y1="83599" x2="23000" y2="83599"/>
                        <a14:foregroundMark x1="21111" y1="82006" x2="21111" y2="82006"/>
                        <a14:foregroundMark x1="16889" y1="82803" x2="16889" y2="82803"/>
                        <a14:foregroundMark x1="16444" y1="84236" x2="17111" y2="84236"/>
                        <a14:foregroundMark x1="19111" y1="80732" x2="19111" y2="80732"/>
                        <a14:foregroundMark x1="19444" y1="85191" x2="19444" y2="85191"/>
                        <a14:foregroundMark x1="11222" y1="86306" x2="11222" y2="86306"/>
                        <a14:foregroundMark x1="8667" y1="87580" x2="8667" y2="87580"/>
                        <a14:foregroundMark x1="5889" y1="89490" x2="5889" y2="89490"/>
                        <a14:foregroundMark x1="3889" y1="90287" x2="3889" y2="90287"/>
                        <a14:foregroundMark x1="2111" y1="90605" x2="2111" y2="90605"/>
                        <a14:foregroundMark x1="3556" y1="92675" x2="4000" y2="92675"/>
                        <a14:foregroundMark x1="9333" y1="94586" x2="9333" y2="94586"/>
                        <a14:foregroundMark x1="13667" y1="96497" x2="13667" y2="96497"/>
                        <a14:foregroundMark x1="17556" y1="96815" x2="17556" y2="96815"/>
                        <a14:foregroundMark x1="21556" y1="96338" x2="21556" y2="96338"/>
                        <a14:foregroundMark x1="22778" y1="94904" x2="22778" y2="94904"/>
                        <a14:foregroundMark x1="21444" y1="93153" x2="21444" y2="93153"/>
                        <a14:foregroundMark x1="40556" y1="95064" x2="40556" y2="95064"/>
                        <a14:foregroundMark x1="43667" y1="93949" x2="43667" y2="93949"/>
                        <a14:foregroundMark x1="31667" y1="92994" x2="32222" y2="92516"/>
                        <a14:foregroundMark x1="26444" y1="78822" x2="26889" y2="78662"/>
                        <a14:foregroundMark x1="30444" y1="68790" x2="30444" y2="68790"/>
                        <a14:foregroundMark x1="28667" y1="70382" x2="28667" y2="70382"/>
                        <a14:foregroundMark x1="30333" y1="71975" x2="31111" y2="71975"/>
                        <a14:foregroundMark x1="17444" y1="67994" x2="17778" y2="67994"/>
                        <a14:foregroundMark x1="23556" y1="11783" x2="23556" y2="11783"/>
                        <a14:foregroundMark x1="25333" y1="8439" x2="25333" y2="8439"/>
                        <a14:foregroundMark x1="27667" y1="5573" x2="27667" y2="5573"/>
                        <a14:foregroundMark x1="26444" y1="8439" x2="26444" y2="8439"/>
                        <a14:foregroundMark x1="30889" y1="56688" x2="30889" y2="56688"/>
                        <a14:backgroundMark x1="99778" y1="70541" x2="99778" y2="7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635" y="2415766"/>
            <a:ext cx="5847405" cy="408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193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519D30-F8CD-4798-AD1F-8BF89C04A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1582" r="1055" b="1297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598D52-6A59-46D8-A48D-F47A61551DB1}"/>
              </a:ext>
            </a:extLst>
          </p:cNvPr>
          <p:cNvSpPr txBox="1"/>
          <p:nvPr/>
        </p:nvSpPr>
        <p:spPr>
          <a:xfrm>
            <a:off x="921958" y="432537"/>
            <a:ext cx="9106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 задание) «Расскажи о символике Приморского края»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263818-4BE8-431A-9709-FD1CDF1DA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4" t="34006" r="32536" b="20903"/>
          <a:stretch/>
        </p:blipFill>
        <p:spPr bwMode="auto">
          <a:xfrm>
            <a:off x="4275168" y="952850"/>
            <a:ext cx="2381951" cy="26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833F1A7-028C-4D82-8CE7-F4DA7F368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 r="69164" b="36467"/>
          <a:stretch/>
        </p:blipFill>
        <p:spPr bwMode="auto">
          <a:xfrm>
            <a:off x="6960020" y="952849"/>
            <a:ext cx="2320006" cy="261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2B90DAB-B834-4D38-A731-DDF518EC9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1" t="55821" b="13097"/>
          <a:stretch/>
        </p:blipFill>
        <p:spPr bwMode="auto">
          <a:xfrm>
            <a:off x="5899923" y="3960772"/>
            <a:ext cx="2830553" cy="209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EF805A-C936-4272-9F1D-263BCFE25D02}"/>
              </a:ext>
            </a:extLst>
          </p:cNvPr>
          <p:cNvSpPr txBox="1"/>
          <p:nvPr/>
        </p:nvSpPr>
        <p:spPr>
          <a:xfrm>
            <a:off x="467275" y="1302060"/>
            <a:ext cx="388557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Символизм:</a:t>
            </a:r>
            <a:endParaRPr lang="ru-RU" sz="18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Жёлтый цвет обозначает богатство, достаток.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Синий цвет обозначает красоту, величие.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Зеленый цвет символизирует природу, изобилие на территории края.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Тигр олицетворяет уникальную фауну края, символизирует решительность, отвагу.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Андреевский крест является символом того, что край является стратегической точкой на восточных рубежах страны, имеющей выход к морю.</a:t>
            </a:r>
          </a:p>
        </p:txBody>
      </p:sp>
    </p:spTree>
    <p:extLst>
      <p:ext uri="{BB962C8B-B14F-4D97-AF65-F5344CB8AC3E}">
        <p14:creationId xmlns:p14="http://schemas.microsoft.com/office/powerpoint/2010/main" val="3697061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519D30-F8CD-4798-AD1F-8BF89C04A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1582" r="1055" b="1297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42BA55-0809-475E-AC28-EB68688F1EA3}"/>
              </a:ext>
            </a:extLst>
          </p:cNvPr>
          <p:cNvSpPr txBox="1"/>
          <p:nvPr/>
        </p:nvSpPr>
        <p:spPr>
          <a:xfrm>
            <a:off x="1724891" y="397225"/>
            <a:ext cx="6973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(2 задание) «Найди кому принадлежат следы».</a:t>
            </a:r>
            <a:endParaRPr lang="ru-RU" sz="24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DB3E0E3-9A4C-4327-B38D-59ADB2C87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3637" r="52420" b="73461"/>
          <a:stretch/>
        </p:blipFill>
        <p:spPr bwMode="auto">
          <a:xfrm>
            <a:off x="815933" y="1095801"/>
            <a:ext cx="2326306" cy="157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C4B701B-69FF-4AEF-9F51-7E530C81F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4" t="27366" r="1870" b="49934"/>
          <a:stretch/>
        </p:blipFill>
        <p:spPr bwMode="auto">
          <a:xfrm>
            <a:off x="3649948" y="1102728"/>
            <a:ext cx="2394317" cy="155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5962C9C-2A71-47BC-830D-AC7C1A115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27328" r="52543" b="49972"/>
          <a:stretch/>
        </p:blipFill>
        <p:spPr bwMode="auto">
          <a:xfrm>
            <a:off x="6652387" y="1109655"/>
            <a:ext cx="2320007" cy="155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E039665-F003-4B4C-885B-84BDC8241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50744" r="52322" b="26226"/>
          <a:stretch/>
        </p:blipFill>
        <p:spPr bwMode="auto">
          <a:xfrm>
            <a:off x="849738" y="2995823"/>
            <a:ext cx="2331343" cy="157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B8CD76D-09BE-4DCD-8AC9-EEC38CC51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74473" r="52253" b="2148"/>
          <a:stretch/>
        </p:blipFill>
        <p:spPr bwMode="auto">
          <a:xfrm>
            <a:off x="3785534" y="2997441"/>
            <a:ext cx="2334932" cy="160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F25393F-F40D-4832-9BBB-E5D4B3862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8" t="51001" r="1870" b="25620"/>
          <a:stretch/>
        </p:blipFill>
        <p:spPr bwMode="auto">
          <a:xfrm>
            <a:off x="6724919" y="2952402"/>
            <a:ext cx="2334932" cy="16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9271244-1468-497E-AC5E-816269DCD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6" t="74821" r="2163" b="2699"/>
          <a:stretch/>
        </p:blipFill>
        <p:spPr bwMode="auto">
          <a:xfrm>
            <a:off x="2196449" y="4841381"/>
            <a:ext cx="2334932" cy="15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E772AF0-3D7B-48F6-B3AF-C1F10FA77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4" t="3637" r="1870" b="73461"/>
          <a:stretch/>
        </p:blipFill>
        <p:spPr bwMode="auto">
          <a:xfrm>
            <a:off x="5614869" y="4812413"/>
            <a:ext cx="2394317" cy="157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753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519D30-F8CD-4798-AD1F-8BF89C04A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1582" r="1055" b="1297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247EA2-86D7-4943-A3EB-5C4AC440E491}"/>
              </a:ext>
            </a:extLst>
          </p:cNvPr>
          <p:cNvSpPr txBox="1"/>
          <p:nvPr/>
        </p:nvSpPr>
        <p:spPr>
          <a:xfrm>
            <a:off x="1859028" y="389668"/>
            <a:ext cx="6769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(3 задание) Игра «Четвёртый лишний»</a:t>
            </a:r>
            <a:endParaRPr lang="ru-RU" sz="2800" b="0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24CCF9A7-A9C8-4C22-9CC9-41D3D264D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9" y="143572"/>
            <a:ext cx="3525980" cy="360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BFB39ED1-1D71-467A-B88B-9C780327B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5" b="94815" l="3778" r="97333">
                        <a14:foregroundMark x1="32000" y1="10000" x2="32000" y2="10000"/>
                        <a14:foregroundMark x1="32889" y1="4815" x2="32889" y2="4815"/>
                        <a14:foregroundMark x1="13333" y1="22315" x2="13333" y2="22315"/>
                        <a14:foregroundMark x1="16222" y1="22778" x2="16222" y2="22778"/>
                        <a14:foregroundMark x1="13889" y1="19444" x2="13889" y2="19444"/>
                        <a14:foregroundMark x1="10222" y1="16204" x2="10000" y2="15926"/>
                        <a14:foregroundMark x1="6333" y1="16204" x2="6000" y2="15926"/>
                        <a14:foregroundMark x1="3778" y1="18981" x2="3778" y2="18981"/>
                        <a14:foregroundMark x1="8222" y1="22778" x2="8222" y2="22778"/>
                        <a14:foregroundMark x1="9444" y1="22778" x2="10000" y2="22315"/>
                        <a14:foregroundMark x1="13889" y1="22315" x2="14222" y2="22315"/>
                        <a14:foregroundMark x1="17556" y1="20370" x2="17889" y2="20185"/>
                        <a14:foregroundMark x1="12000" y1="24630" x2="12000" y2="24630"/>
                        <a14:foregroundMark x1="28111" y1="31019" x2="28111" y2="31019"/>
                        <a14:foregroundMark x1="43667" y1="47315" x2="43667" y2="47315"/>
                        <a14:foregroundMark x1="45889" y1="44907" x2="45889" y2="44907"/>
                        <a14:foregroundMark x1="49000" y1="42315" x2="49000" y2="42130"/>
                        <a14:foregroundMark x1="55778" y1="37130" x2="56111" y2="37130"/>
                        <a14:foregroundMark x1="54333" y1="37407" x2="54333" y2="37407"/>
                        <a14:foregroundMark x1="51000" y1="36944" x2="51000" y2="36944"/>
                        <a14:foregroundMark x1="48667" y1="38333" x2="48667" y2="38333"/>
                        <a14:foregroundMark x1="39667" y1="54815" x2="39667" y2="54815"/>
                        <a14:foregroundMark x1="41333" y1="53611" x2="41333" y2="53611"/>
                        <a14:foregroundMark x1="43333" y1="52500" x2="44222" y2="51944"/>
                        <a14:foregroundMark x1="48667" y1="55093" x2="48667" y2="55093"/>
                        <a14:foregroundMark x1="50667" y1="57870" x2="50667" y2="57870"/>
                        <a14:foregroundMark x1="44778" y1="61852" x2="44778" y2="61852"/>
                        <a14:foregroundMark x1="43889" y1="65648" x2="43889" y2="65648"/>
                        <a14:foregroundMark x1="47333" y1="90648" x2="47333" y2="90648"/>
                        <a14:foregroundMark x1="50111" y1="90370" x2="50111" y2="90370"/>
                        <a14:foregroundMark x1="45889" y1="94907" x2="45889" y2="94907"/>
                        <a14:foregroundMark x1="73000" y1="74630" x2="73000" y2="74630"/>
                        <a14:foregroundMark x1="71333" y1="74352" x2="71333" y2="74352"/>
                        <a14:foregroundMark x1="75000" y1="73889" x2="75000" y2="73889"/>
                        <a14:foregroundMark x1="97333" y1="67778" x2="97333" y2="67778"/>
                        <a14:foregroundMark x1="94556" y1="64444" x2="94556" y2="64444"/>
                        <a14:foregroundMark x1="55778" y1="43519" x2="55778" y2="43519"/>
                        <a14:foregroundMark x1="46778" y1="45648" x2="46778" y2="45648"/>
                        <a14:foregroundMark x1="41889" y1="45833" x2="41889" y2="45833"/>
                        <a14:foregroundMark x1="37444" y1="43241" x2="37444" y2="43241"/>
                        <a14:foregroundMark x1="29444" y1="39537" x2="29444" y2="39537"/>
                        <a14:foregroundMark x1="23778" y1="37130" x2="23778" y2="37130"/>
                        <a14:foregroundMark x1="20667" y1="35278" x2="20667" y2="35278"/>
                        <a14:foregroundMark x1="24444" y1="31019" x2="24444" y2="31019"/>
                        <a14:foregroundMark x1="23000" y1="28889" x2="23000" y2="28889"/>
                        <a14:foregroundMark x1="22444" y1="24907" x2="22444" y2="24907"/>
                        <a14:foregroundMark x1="27222" y1="23426" x2="27222" y2="23426"/>
                        <a14:foregroundMark x1="31444" y1="23704" x2="31444" y2="23704"/>
                        <a14:foregroundMark x1="31778" y1="22500" x2="32000" y2="21852"/>
                        <a14:foregroundMark x1="20444" y1="23241" x2="20444" y2="23241"/>
                        <a14:foregroundMark x1="19000" y1="27500" x2="19000" y2="27500"/>
                        <a14:foregroundMark x1="24111" y1="29167" x2="25778" y2="28889"/>
                        <a14:foregroundMark x1="26111" y1="29167" x2="26111" y2="29167"/>
                        <a14:foregroundMark x1="45333" y1="41574" x2="45333" y2="41574"/>
                        <a14:foregroundMark x1="45556" y1="41574" x2="46778" y2="40926"/>
                        <a14:foregroundMark x1="35444" y1="36944" x2="35444" y2="36944"/>
                        <a14:foregroundMark x1="47889" y1="40926" x2="47889" y2="40926"/>
                        <a14:foregroundMark x1="58000" y1="39259" x2="58000" y2="39259"/>
                        <a14:foregroundMark x1="67889" y1="24907" x2="67889" y2="24907"/>
                        <a14:foregroundMark x1="71667" y1="23241" x2="71667" y2="23241"/>
                        <a14:foregroundMark x1="73889" y1="21852" x2="73889" y2="21574"/>
                        <a14:foregroundMark x1="68778" y1="20833" x2="68778" y2="20833"/>
                        <a14:foregroundMark x1="65444" y1="23704" x2="65444" y2="23704"/>
                        <a14:foregroundMark x1="73556" y1="22778" x2="73556" y2="22778"/>
                        <a14:foregroundMark x1="77000" y1="21574" x2="77000" y2="21574"/>
                        <a14:foregroundMark x1="73556" y1="18241" x2="73556" y2="18241"/>
                        <a14:foregroundMark x1="12222" y1="22778" x2="12222" y2="22778"/>
                        <a14:foregroundMark x1="8889" y1="19722" x2="8889" y2="19722"/>
                        <a14:foregroundMark x1="21889" y1="41111" x2="21889" y2="41111"/>
                        <a14:foregroundMark x1="20111" y1="42778" x2="20111" y2="42778"/>
                        <a14:foregroundMark x1="21000" y1="45648" x2="21000" y2="45648"/>
                        <a14:foregroundMark x1="26333" y1="47500" x2="26333" y2="47500"/>
                        <a14:foregroundMark x1="29778" y1="46574" x2="30333" y2="45833"/>
                        <a14:foregroundMark x1="26889" y1="42593" x2="26889" y2="42593"/>
                        <a14:foregroundMark x1="15333" y1="41389" x2="15333" y2="41389"/>
                        <a14:foregroundMark x1="13889" y1="41111" x2="13889" y2="41111"/>
                        <a14:foregroundMark x1="18222" y1="45370" x2="18222" y2="45370"/>
                        <a14:foregroundMark x1="20111" y1="46296" x2="20444" y2="46296"/>
                        <a14:foregroundMark x1="22111" y1="46296" x2="22111" y2="46296"/>
                        <a14:foregroundMark x1="26889" y1="47315" x2="27222" y2="47315"/>
                        <a14:foregroundMark x1="29444" y1="47315" x2="30000" y2="47315"/>
                        <a14:foregroundMark x1="30000" y1="46574" x2="30333" y2="46296"/>
                        <a14:foregroundMark x1="41333" y1="48426" x2="41333" y2="48426"/>
                        <a14:foregroundMark x1="38778" y1="46574" x2="38778" y2="46574"/>
                        <a14:foregroundMark x1="38222" y1="48426" x2="38222" y2="48426"/>
                        <a14:foregroundMark x1="37444" y1="51296" x2="37444" y2="51296"/>
                        <a14:foregroundMark x1="35111" y1="52685" x2="35111" y2="52685"/>
                        <a14:foregroundMark x1="32333" y1="52222" x2="32333" y2="52222"/>
                        <a14:foregroundMark x1="32889" y1="55093" x2="33111" y2="54815"/>
                        <a14:foregroundMark x1="36000" y1="52685" x2="36000" y2="52222"/>
                        <a14:foregroundMark x1="36556" y1="50556" x2="36556" y2="50370"/>
                        <a14:foregroundMark x1="36778" y1="46574" x2="36778" y2="46574"/>
                        <a14:foregroundMark x1="34000" y1="44907" x2="34000" y2="44907"/>
                        <a14:foregroundMark x1="29444" y1="42593" x2="29444" y2="42593"/>
                        <a14:foregroundMark x1="42222" y1="55741" x2="41111" y2="56019"/>
                        <a14:foregroundMark x1="35444" y1="59074" x2="35444" y2="59074"/>
                        <a14:foregroundMark x1="37111" y1="58611" x2="38000" y2="58611"/>
                        <a14:foregroundMark x1="37444" y1="56944" x2="37444" y2="56944"/>
                        <a14:foregroundMark x1="45889" y1="60741" x2="45889" y2="60741"/>
                        <a14:foregroundMark x1="43889" y1="65185" x2="43889" y2="65185"/>
                        <a14:foregroundMark x1="43667" y1="68519" x2="43667" y2="68519"/>
                        <a14:foregroundMark x1="36222" y1="65926" x2="36222" y2="65926"/>
                        <a14:foregroundMark x1="41889" y1="68981" x2="42778" y2="68519"/>
                        <a14:foregroundMark x1="40556" y1="66574" x2="40556" y2="66574"/>
                        <a14:foregroundMark x1="53778" y1="44444" x2="53778" y2="44444"/>
                        <a14:foregroundMark x1="51000" y1="40926" x2="51000" y2="40926"/>
                        <a14:foregroundMark x1="69889" y1="24907" x2="69889" y2="24907"/>
                        <a14:foregroundMark x1="26111" y1="44722" x2="25778" y2="44444"/>
                        <a14:foregroundMark x1="22111" y1="41389" x2="22111" y2="41389"/>
                        <a14:foregroundMark x1="18444" y1="40926" x2="18444" y2="40926"/>
                        <a14:foregroundMark x1="14444" y1="40000" x2="15333" y2="40000"/>
                        <a14:foregroundMark x1="15111" y1="44722" x2="15111" y2="44722"/>
                        <a14:foregroundMark x1="18444" y1="46759" x2="19000" y2="46759"/>
                        <a14:foregroundMark x1="23000" y1="46759" x2="23778" y2="47037"/>
                        <a14:foregroundMark x1="19000" y1="43981" x2="19000" y2="43981"/>
                        <a14:foregroundMark x1="23778" y1="35000" x2="23778" y2="34815"/>
                        <a14:foregroundMark x1="65111" y1="26296" x2="65111" y2="26296"/>
                        <a14:foregroundMark x1="49000" y1="56944" x2="49000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20537" y="2920484"/>
            <a:ext cx="3062009" cy="33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3F1F675-BD1D-447E-8B8A-6D1A6845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59" b="96249" l="8286" r="94429">
                        <a14:foregroundMark x1="8286" y1="17471" x2="8286" y2="17471"/>
                        <a14:foregroundMark x1="12429" y1="17149" x2="12429" y2="17149"/>
                        <a14:foregroundMark x1="46429" y1="30547" x2="46429" y2="30547"/>
                        <a14:foregroundMark x1="49286" y1="31297" x2="49286" y2="31297"/>
                        <a14:foregroundMark x1="47714" y1="29153" x2="47714" y2="29153"/>
                        <a14:foregroundMark x1="42571" y1="30975" x2="42571" y2="30975"/>
                        <a14:foregroundMark x1="35286" y1="31940" x2="35286" y2="31940"/>
                        <a14:foregroundMark x1="36143" y1="30761" x2="36143" y2="30761"/>
                        <a14:foregroundMark x1="66429" y1="9539" x2="66429" y2="9539"/>
                        <a14:foregroundMark x1="71000" y1="6967" x2="71000" y2="6967"/>
                        <a14:foregroundMark x1="77571" y1="5038" x2="77571" y2="5038"/>
                        <a14:foregroundMark x1="74429" y1="3859" x2="74429" y2="3859"/>
                        <a14:foregroundMark x1="85000" y1="5252" x2="85000" y2="5252"/>
                        <a14:foregroundMark x1="91857" y1="11147" x2="91857" y2="11147"/>
                        <a14:foregroundMark x1="94571" y1="73098" x2="94429" y2="72347"/>
                        <a14:foregroundMark x1="71000" y1="89496" x2="71000" y2="88853"/>
                        <a14:foregroundMark x1="54429" y1="94534" x2="54429" y2="94534"/>
                        <a14:foregroundMark x1="31714" y1="95284" x2="31714" y2="95284"/>
                        <a14:foregroundMark x1="58857" y1="96249" x2="58857" y2="96249"/>
                        <a14:foregroundMark x1="89000" y1="11147" x2="89000" y2="11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73" y="3753221"/>
            <a:ext cx="2019296" cy="253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C0141BD-7AA6-C1F8-5DA9-79E6849B0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6556" l="3161" r="96983">
                        <a14:foregroundMark x1="18247" y1="4333" x2="18247" y2="4333"/>
                        <a14:foregroundMark x1="6466" y1="13556" x2="6466" y2="13556"/>
                        <a14:foregroundMark x1="21121" y1="27111" x2="21121" y2="27111"/>
                        <a14:foregroundMark x1="13649" y1="29556" x2="13649" y2="29556"/>
                        <a14:foregroundMark x1="20690" y1="25111" x2="20690" y2="25111"/>
                        <a14:foregroundMark x1="19253" y1="30111" x2="19253" y2="30111"/>
                        <a14:foregroundMark x1="5747" y1="37333" x2="5747" y2="37333"/>
                        <a14:foregroundMark x1="9626" y1="38444" x2="9626" y2="38444"/>
                        <a14:foregroundMark x1="55460" y1="31000" x2="55460" y2="31000"/>
                        <a14:foregroundMark x1="53305" y1="28778" x2="53305" y2="28778"/>
                        <a14:foregroundMark x1="50431" y1="28444" x2="50431" y2="28444"/>
                        <a14:foregroundMark x1="85201" y1="55000" x2="85201" y2="55000"/>
                        <a14:foregroundMark x1="32184" y1="96556" x2="32184" y2="96556"/>
                        <a14:foregroundMark x1="23994" y1="95778" x2="23994" y2="95778"/>
                        <a14:foregroundMark x1="19684" y1="95222" x2="19684" y2="95222"/>
                        <a14:foregroundMark x1="49425" y1="96556" x2="49425" y2="96556"/>
                        <a14:foregroundMark x1="92385" y1="91000" x2="92385" y2="91000"/>
                        <a14:foregroundMark x1="96983" y1="84444" x2="96983" y2="84444"/>
                        <a14:foregroundMark x1="95977" y1="77778" x2="95977" y2="77778"/>
                        <a14:foregroundMark x1="55172" y1="32111" x2="55172" y2="32111"/>
                        <a14:foregroundMark x1="52299" y1="29556" x2="52299" y2="29556"/>
                        <a14:foregroundMark x1="47270" y1="32667" x2="47557" y2="33444"/>
                        <a14:foregroundMark x1="21121" y1="29556" x2="21121" y2="29556"/>
                        <a14:foregroundMark x1="18534" y1="2667" x2="18534" y2="2667"/>
                        <a14:foregroundMark x1="13937" y1="1889" x2="13937" y2="1889"/>
                        <a14:foregroundMark x1="3161" y1="12444" x2="3161" y2="12444"/>
                        <a14:foregroundMark x1="42529" y1="1667" x2="42529" y2="1667"/>
                        <a14:foregroundMark x1="15086" y1="1111" x2="15086" y2="1111"/>
                        <a14:foregroundMark x1="48994" y1="63889" x2="48994" y2="63889"/>
                        <a14:foregroundMark x1="23563" y1="92444" x2="23563" y2="9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88" y="1027553"/>
            <a:ext cx="2069894" cy="261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348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519D30-F8CD-4798-AD1F-8BF89C04A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1582" r="1055" b="1297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8B8EE5-A60F-461C-880A-3CFAB1B1FE98}"/>
              </a:ext>
            </a:extLst>
          </p:cNvPr>
          <p:cNvSpPr txBox="1"/>
          <p:nvPr/>
        </p:nvSpPr>
        <p:spPr>
          <a:xfrm>
            <a:off x="1996944" y="465239"/>
            <a:ext cx="6882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(4 задание) Игра «Четвёртый лишний»</a:t>
            </a:r>
            <a:endParaRPr lang="ru-RU" sz="2800" b="0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9569D4DF-A520-4612-A8D2-BC8B4DC4A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911" y="1453698"/>
            <a:ext cx="1595976" cy="125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D6E774FB-46B1-47DC-BD22-9432904D9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3750" l="1146" r="99063">
                        <a14:foregroundMark x1="10469" y1="7833" x2="10469" y2="7833"/>
                        <a14:foregroundMark x1="7083" y1="7833" x2="7083" y2="7833"/>
                        <a14:foregroundMark x1="5573" y1="9250" x2="5573" y2="9250"/>
                        <a14:foregroundMark x1="3177" y1="20083" x2="3177" y2="20083"/>
                        <a14:foregroundMark x1="1146" y1="21417" x2="1146" y2="21417"/>
                        <a14:foregroundMark x1="54688" y1="93750" x2="54688" y2="93750"/>
                        <a14:foregroundMark x1="94115" y1="58500" x2="94115" y2="58000"/>
                        <a14:foregroundMark x1="97188" y1="52583" x2="97188" y2="52583"/>
                        <a14:foregroundMark x1="99063" y1="50167" x2="99063" y2="50167"/>
                        <a14:foregroundMark x1="71250" y1="8417" x2="71250" y2="8417"/>
                        <a14:foregroundMark x1="65313" y1="16250" x2="65313" y2="16250"/>
                        <a14:foregroundMark x1="61615" y1="19250" x2="61458" y2="19250"/>
                        <a14:foregroundMark x1="59427" y1="21667" x2="59427" y2="21667"/>
                        <a14:foregroundMark x1="57188" y1="23000" x2="57188" y2="23000"/>
                        <a14:foregroundMark x1="67031" y1="13583" x2="67031" y2="13583"/>
                        <a14:foregroundMark x1="68385" y1="11667" x2="68385" y2="11667"/>
                        <a14:foregroundMark x1="43125" y1="6750" x2="43125" y2="6750"/>
                        <a14:foregroundMark x1="42448" y1="3500" x2="42448" y2="3500"/>
                        <a14:foregroundMark x1="41458" y1="2417" x2="41458" y2="2417"/>
                        <a14:foregroundMark x1="45521" y1="12750" x2="45521" y2="12750"/>
                        <a14:foregroundMark x1="44479" y1="10000" x2="44479" y2="10000"/>
                        <a14:foregroundMark x1="45156" y1="12500" x2="45156" y2="12500"/>
                        <a14:foregroundMark x1="46563" y1="16000" x2="46563" y2="16000"/>
                        <a14:foregroundMark x1="47552" y1="19500" x2="47552" y2="19500"/>
                        <a14:foregroundMark x1="52448" y1="26250" x2="52448" y2="26250"/>
                        <a14:foregroundMark x1="51771" y1="24917" x2="51771" y2="24917"/>
                        <a14:foregroundMark x1="49948" y1="25500" x2="49948" y2="25500"/>
                        <a14:foregroundMark x1="49271" y1="23000" x2="49271" y2="23000"/>
                        <a14:foregroundMark x1="48385" y1="21667" x2="48385" y2="21667"/>
                        <a14:foregroundMark x1="57865" y1="22750" x2="57865" y2="22750"/>
                        <a14:foregroundMark x1="55156" y1="25167" x2="55156" y2="25167"/>
                        <a14:foregroundMark x1="54010" y1="26583" x2="54010" y2="26583"/>
                        <a14:foregroundMark x1="56198" y1="24667" x2="56198" y2="24667"/>
                        <a14:foregroundMark x1="59583" y1="21917" x2="59583" y2="21917"/>
                        <a14:foregroundMark x1="56719" y1="23833" x2="56719" y2="23833"/>
                        <a14:foregroundMark x1="60260" y1="20833" x2="60260" y2="20833"/>
                        <a14:foregroundMark x1="63125" y1="18667" x2="63125" y2="18667"/>
                        <a14:foregroundMark x1="63958" y1="17583" x2="63958" y2="17583"/>
                        <a14:foregroundMark x1="65677" y1="16000" x2="65677" y2="16000"/>
                        <a14:foregroundMark x1="46198" y1="15750" x2="46198" y2="15750"/>
                        <a14:foregroundMark x1="46042" y1="14083" x2="46042" y2="14083"/>
                        <a14:foregroundMark x1="44479" y1="11667" x2="44479" y2="11667"/>
                        <a14:foregroundMark x1="49740" y1="26000" x2="49740" y2="26000"/>
                        <a14:foregroundMark x1="48906" y1="23833" x2="48906" y2="23833"/>
                        <a14:foregroundMark x1="47917" y1="21667" x2="47917" y2="21667"/>
                        <a14:foregroundMark x1="46875" y1="18667" x2="46875" y2="1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1213">
            <a:off x="6002812" y="3734321"/>
            <a:ext cx="3394330" cy="212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D181EE4F-AE13-4533-8DAC-C5BD7DD6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60" y="1139963"/>
            <a:ext cx="3540127" cy="217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id="{3DBA8D27-157B-3DF9-32DA-C8BF11D91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1" b="96556" l="3161" r="96983">
                        <a14:foregroundMark x1="18247" y1="4333" x2="18247" y2="4333"/>
                        <a14:foregroundMark x1="6466" y1="13556" x2="6466" y2="13556"/>
                        <a14:foregroundMark x1="21121" y1="27111" x2="21121" y2="27111"/>
                        <a14:foregroundMark x1="13649" y1="29556" x2="13649" y2="29556"/>
                        <a14:foregroundMark x1="20690" y1="25111" x2="20690" y2="25111"/>
                        <a14:foregroundMark x1="19253" y1="30111" x2="19253" y2="30111"/>
                        <a14:foregroundMark x1="5747" y1="37333" x2="5747" y2="37333"/>
                        <a14:foregroundMark x1="9626" y1="38444" x2="9626" y2="38444"/>
                        <a14:foregroundMark x1="55460" y1="31000" x2="55460" y2="31000"/>
                        <a14:foregroundMark x1="53305" y1="28778" x2="53305" y2="28778"/>
                        <a14:foregroundMark x1="50431" y1="28444" x2="50431" y2="28444"/>
                        <a14:foregroundMark x1="85201" y1="55000" x2="85201" y2="55000"/>
                        <a14:foregroundMark x1="32184" y1="96556" x2="32184" y2="96556"/>
                        <a14:foregroundMark x1="23994" y1="95778" x2="23994" y2="95778"/>
                        <a14:foregroundMark x1="19684" y1="95222" x2="19684" y2="95222"/>
                        <a14:foregroundMark x1="49425" y1="96556" x2="49425" y2="96556"/>
                        <a14:foregroundMark x1="92385" y1="91000" x2="92385" y2="91000"/>
                        <a14:foregroundMark x1="96983" y1="84444" x2="96983" y2="84444"/>
                        <a14:foregroundMark x1="95977" y1="77778" x2="95977" y2="77778"/>
                        <a14:foregroundMark x1="55172" y1="32111" x2="55172" y2="32111"/>
                        <a14:foregroundMark x1="52299" y1="29556" x2="52299" y2="29556"/>
                        <a14:foregroundMark x1="47270" y1="32667" x2="47557" y2="33444"/>
                        <a14:foregroundMark x1="21121" y1="29556" x2="21121" y2="29556"/>
                        <a14:foregroundMark x1="18534" y1="2667" x2="18534" y2="2667"/>
                        <a14:foregroundMark x1="13937" y1="1889" x2="13937" y2="1889"/>
                        <a14:foregroundMark x1="3161" y1="12444" x2="3161" y2="12444"/>
                        <a14:foregroundMark x1="42529" y1="1667" x2="42529" y2="1667"/>
                        <a14:foregroundMark x1="15086" y1="1111" x2="15086" y2="1111"/>
                        <a14:foregroundMark x1="48994" y1="63889" x2="48994" y2="63889"/>
                        <a14:foregroundMark x1="23563" y1="92444" x2="23563" y2="9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0911" y="2705217"/>
            <a:ext cx="2858067" cy="350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687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519D30-F8CD-4798-AD1F-8BF89C04A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1582" r="1055" b="1297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05D301-00FA-43EA-88ED-94F91E04BF8D}"/>
              </a:ext>
            </a:extLst>
          </p:cNvPr>
          <p:cNvSpPr txBox="1"/>
          <p:nvPr/>
        </p:nvSpPr>
        <p:spPr>
          <a:xfrm>
            <a:off x="2200354" y="389668"/>
            <a:ext cx="6694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(5 задание) «Собери еду для тигра»</a:t>
            </a:r>
            <a:endParaRPr lang="ru-RU" sz="28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8">
            <a:extLst>
              <a:ext uri="{FF2B5EF4-FFF2-40B4-BE49-F238E27FC236}">
                <a16:creationId xmlns:a16="http://schemas.microsoft.com/office/drawing/2014/main" id="{819D9C2F-EFAA-4C3C-96F1-037FA2679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9" b="97603" l="1563" r="91895">
                        <a14:foregroundMark x1="51758" y1="7670" x2="51758" y2="7670"/>
                        <a14:foregroundMark x1="77344" y1="8821" x2="77344" y2="8821"/>
                        <a14:foregroundMark x1="74805" y1="28571" x2="74805" y2="28571"/>
                        <a14:foregroundMark x1="91992" y1="39885" x2="91992" y2="39885"/>
                        <a14:foregroundMark x1="85645" y1="5273" x2="85645" y2="5273"/>
                        <a14:foregroundMark x1="81641" y1="5944" x2="81641" y2="5944"/>
                        <a14:foregroundMark x1="75977" y1="4410" x2="75977" y2="4410"/>
                        <a14:foregroundMark x1="7031" y1="60019" x2="7031" y2="60019"/>
                        <a14:foregroundMark x1="1563" y1="60690" x2="1563" y2="60690"/>
                        <a14:foregroundMark x1="39160" y1="93576" x2="39160" y2="93576"/>
                        <a14:foregroundMark x1="40918" y1="97603" x2="40918" y2="97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7" y="974962"/>
            <a:ext cx="1841213" cy="187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6">
            <a:extLst>
              <a:ext uri="{FF2B5EF4-FFF2-40B4-BE49-F238E27FC236}">
                <a16:creationId xmlns:a16="http://schemas.microsoft.com/office/drawing/2014/main" id="{0C2C7308-9D93-4C6D-B8F4-9E45417E5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40" l="4630" r="98611">
                        <a14:foregroundMark x1="88889" y1="34419" x2="88889" y2="33488"/>
                        <a14:foregroundMark x1="96296" y1="40465" x2="96296" y2="40465"/>
                        <a14:foregroundMark x1="95833" y1="59535" x2="95833" y2="59535"/>
                        <a14:foregroundMark x1="95370" y1="53953" x2="95370" y2="53953"/>
                        <a14:foregroundMark x1="97222" y1="41860" x2="97222" y2="41860"/>
                        <a14:foregroundMark x1="93056" y1="34419" x2="93056" y2="34419"/>
                        <a14:foregroundMark x1="69907" y1="92093" x2="69907" y2="92093"/>
                        <a14:foregroundMark x1="59259" y1="91628" x2="59259" y2="91628"/>
                        <a14:foregroundMark x1="68056" y1="96279" x2="68056" y2="96279"/>
                        <a14:foregroundMark x1="39352" y1="98140" x2="39352" y2="98140"/>
                        <a14:foregroundMark x1="17130" y1="7442" x2="17130" y2="7442"/>
                        <a14:foregroundMark x1="16204" y1="3256" x2="16204" y2="3256"/>
                        <a14:foregroundMark x1="10648" y1="3256" x2="10648" y2="3256"/>
                        <a14:foregroundMark x1="15278" y1="1395" x2="15278" y2="1395"/>
                        <a14:foregroundMark x1="4630" y1="33953" x2="4630" y2="33953"/>
                        <a14:foregroundMark x1="4630" y1="16744" x2="4630" y2="16744"/>
                        <a14:foregroundMark x1="93056" y1="63721" x2="93056" y2="63721"/>
                        <a14:foregroundMark x1="97222" y1="40465" x2="97222" y2="40465"/>
                        <a14:foregroundMark x1="97222" y1="38605" x2="97222" y2="38605"/>
                        <a14:foregroundMark x1="98611" y1="38140" x2="98611" y2="38140"/>
                        <a14:foregroundMark x1="97222" y1="34884" x2="97222" y2="34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7042" y="389668"/>
            <a:ext cx="3089459" cy="308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8">
            <a:extLst>
              <a:ext uri="{FF2B5EF4-FFF2-40B4-BE49-F238E27FC236}">
                <a16:creationId xmlns:a16="http://schemas.microsoft.com/office/drawing/2014/main" id="{4D8ED0A9-23F5-4836-AFC9-DF5AE469B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4" b="91667" l="9913" r="89978">
                        <a14:foregroundMark x1="17865" y1="18798" x2="17865" y2="18798"/>
                        <a14:foregroundMark x1="33115" y1="13566" x2="33115" y2="13566"/>
                        <a14:foregroundMark x1="55447" y1="33333" x2="55447" y2="33333"/>
                        <a14:foregroundMark x1="47059" y1="25775" x2="47059" y2="25775"/>
                        <a14:foregroundMark x1="48584" y1="22481" x2="48584" y2="22481"/>
                        <a14:foregroundMark x1="46296" y1="21899" x2="46296" y2="21899"/>
                        <a14:foregroundMark x1="72658" y1="91667" x2="72658" y2="91667"/>
                        <a14:foregroundMark x1="44118" y1="91667" x2="44118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671" y="1090635"/>
            <a:ext cx="4366486" cy="245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4">
            <a:extLst>
              <a:ext uri="{FF2B5EF4-FFF2-40B4-BE49-F238E27FC236}">
                <a16:creationId xmlns:a16="http://schemas.microsoft.com/office/drawing/2014/main" id="{C58C7540-3087-4D8B-9E92-7EA43FA1A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065" y="4039565"/>
            <a:ext cx="1365965" cy="217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2">
            <a:extLst>
              <a:ext uri="{FF2B5EF4-FFF2-40B4-BE49-F238E27FC236}">
                <a16:creationId xmlns:a16="http://schemas.microsoft.com/office/drawing/2014/main" id="{6E23BA0A-E319-45F5-B55C-105A2FDDD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505" b="85004" l="43625" r="96000">
                        <a14:foregroundMark x1="91563" y1="49871" x2="91563" y2="49871"/>
                        <a14:foregroundMark x1="92313" y1="44987" x2="92313" y2="44987"/>
                        <a14:foregroundMark x1="89250" y1="41217" x2="89250" y2="41217"/>
                        <a14:foregroundMark x1="70750" y1="33590" x2="70750" y2="33590"/>
                        <a14:foregroundMark x1="48313" y1="54841" x2="48750" y2="55099"/>
                        <a14:foregroundMark x1="53438" y1="61697" x2="53438" y2="61697"/>
                        <a14:foregroundMark x1="58313" y1="65296" x2="58313" y2="65296"/>
                        <a14:foregroundMark x1="64000" y1="67352" x2="64000" y2="67352"/>
                        <a14:foregroundMark x1="70875" y1="68123" x2="70875" y2="68123"/>
                        <a14:foregroundMark x1="81875" y1="65124" x2="81875" y2="65124"/>
                        <a14:foregroundMark x1="88063" y1="61268" x2="88063" y2="61268"/>
                        <a14:foregroundMark x1="90125" y1="58698" x2="90125" y2="58698"/>
                        <a14:foregroundMark x1="92313" y1="55270" x2="92313" y2="55270"/>
                        <a14:foregroundMark x1="92313" y1="46787" x2="92313" y2="46787"/>
                        <a14:foregroundMark x1="88813" y1="41217" x2="88813" y2="41217"/>
                        <a14:foregroundMark x1="85000" y1="37189" x2="85000" y2="37189"/>
                        <a14:foregroundMark x1="78688" y1="35133" x2="78688" y2="35133"/>
                        <a14:foregroundMark x1="72938" y1="33762" x2="72938" y2="33762"/>
                        <a14:foregroundMark x1="65500" y1="33762" x2="65500" y2="33762"/>
                        <a14:foregroundMark x1="49625" y1="56298" x2="49625" y2="56041"/>
                        <a14:foregroundMark x1="53750" y1="60069" x2="53750" y2="60069"/>
                        <a14:foregroundMark x1="57688" y1="62296" x2="57688" y2="62296"/>
                        <a14:foregroundMark x1="61250" y1="63068" x2="61250" y2="63068"/>
                        <a14:foregroundMark x1="53875" y1="68723" x2="53875" y2="68723"/>
                        <a14:foregroundMark x1="53000" y1="76178" x2="53000" y2="76178"/>
                        <a14:foregroundMark x1="52250" y1="73179" x2="52250" y2="73179"/>
                        <a14:foregroundMark x1="55813" y1="73179" x2="55813" y2="73179"/>
                        <a14:foregroundMark x1="59188" y1="76949" x2="59188" y2="76949"/>
                        <a14:foregroundMark x1="66938" y1="79006" x2="66938" y2="79006"/>
                        <a14:foregroundMark x1="71625" y1="80805" x2="71813" y2="80805"/>
                        <a14:foregroundMark x1="74250" y1="79434" x2="74250" y2="79434"/>
                        <a14:foregroundMark x1="79250" y1="79006" x2="79438" y2="78835"/>
                        <a14:foregroundMark x1="83688" y1="77978" x2="83688" y2="77978"/>
                        <a14:foregroundMark x1="88188" y1="74979" x2="88188" y2="74979"/>
                        <a14:foregroundMark x1="91438" y1="72151" x2="91438" y2="72151"/>
                        <a14:foregroundMark x1="91563" y1="68295" x2="91563" y2="68123"/>
                        <a14:foregroundMark x1="92625" y1="63325" x2="92625" y2="63325"/>
                        <a14:foregroundMark x1="93625" y1="60497" x2="93625" y2="60497"/>
                        <a14:foregroundMark x1="94063" y1="57498" x2="94063" y2="57498"/>
                        <a14:foregroundMark x1="95813" y1="62896" x2="95813" y2="62896"/>
                        <a14:foregroundMark x1="95813" y1="68123" x2="95813" y2="68123"/>
                        <a14:foregroundMark x1="96000" y1="72751" x2="96000" y2="72751"/>
                        <a14:foregroundMark x1="92188" y1="75750" x2="92188" y2="75750"/>
                        <a14:foregroundMark x1="87938" y1="79006" x2="87938" y2="79006"/>
                        <a14:foregroundMark x1="82188" y1="81234" x2="82188" y2="81234"/>
                        <a14:foregroundMark x1="86125" y1="80206" x2="86750" y2="80206"/>
                        <a14:foregroundMark x1="86438" y1="76607" x2="86438" y2="76607"/>
                        <a14:foregroundMark x1="86000" y1="73179" x2="86000" y2="73950"/>
                        <a14:foregroundMark x1="85563" y1="70951" x2="85563" y2="70951"/>
                        <a14:foregroundMark x1="86000" y1="68723" x2="86000" y2="68723"/>
                        <a14:foregroundMark x1="89500" y1="67952" x2="89813" y2="67952"/>
                        <a14:foregroundMark x1="91875" y1="64096" x2="91875" y2="64096"/>
                        <a14:foregroundMark x1="92313" y1="61097" x2="92313" y2="61097"/>
                        <a14:foregroundMark x1="91875" y1="59726" x2="91875" y2="59726"/>
                        <a14:foregroundMark x1="85688" y1="66153" x2="85688" y2="66153"/>
                        <a14:foregroundMark x1="81000" y1="66324" x2="81000" y2="66324"/>
                        <a14:foregroundMark x1="79438" y1="64524" x2="79438" y2="64524"/>
                        <a14:foregroundMark x1="80875" y1="63496" x2="80875" y2="63325"/>
                        <a14:foregroundMark x1="80875" y1="62725" x2="81000" y2="62468"/>
                        <a14:foregroundMark x1="86000" y1="61525" x2="86000" y2="61525"/>
                        <a14:foregroundMark x1="88375" y1="59897" x2="88625" y2="59897"/>
                        <a14:foregroundMark x1="90688" y1="57841" x2="91313" y2="57841"/>
                        <a14:foregroundMark x1="49375" y1="66153" x2="49375" y2="66153"/>
                        <a14:foregroundMark x1="47125" y1="62125" x2="47125" y2="62125"/>
                        <a14:foregroundMark x1="47438" y1="58698" x2="47438" y2="58698"/>
                        <a14:foregroundMark x1="48000" y1="56298" x2="48000" y2="56298"/>
                        <a14:foregroundMark x1="46563" y1="57841" x2="46563" y2="57841"/>
                        <a14:foregroundMark x1="45563" y1="59897" x2="45563" y2="59897"/>
                        <a14:foregroundMark x1="44188" y1="62468" x2="44188" y2="62468"/>
                        <a14:foregroundMark x1="43625" y1="63753" x2="43625" y2="63753"/>
                        <a14:foregroundMark x1="44063" y1="66924" x2="44063" y2="66924"/>
                        <a14:foregroundMark x1="44375" y1="69751" x2="44813" y2="69751"/>
                        <a14:foregroundMark x1="45563" y1="72151" x2="45563" y2="72151"/>
                        <a14:foregroundMark x1="46438" y1="74550" x2="46438" y2="74550"/>
                        <a14:foregroundMark x1="47563" y1="76178" x2="47563" y2="76178"/>
                        <a14:foregroundMark x1="52000" y1="76607" x2="52000" y2="76607"/>
                        <a14:foregroundMark x1="57250" y1="77207" x2="57688" y2="77207"/>
                        <a14:foregroundMark x1="62813" y1="79434" x2="63000" y2="79434"/>
                        <a14:foregroundMark x1="65625" y1="81405" x2="66063" y2="81405"/>
                        <a14:foregroundMark x1="69563" y1="82005" x2="69563" y2="82005"/>
                        <a14:foregroundMark x1="72688" y1="83033" x2="72688" y2="83033"/>
                        <a14:foregroundMark x1="68125" y1="84404" x2="68125" y2="84404"/>
                        <a14:foregroundMark x1="62563" y1="83376" x2="62563" y2="83376"/>
                        <a14:foregroundMark x1="58750" y1="82776" x2="58750" y2="82776"/>
                        <a14:foregroundMark x1="55063" y1="80634" x2="55063" y2="80634"/>
                        <a14:foregroundMark x1="53000" y1="81405" x2="53625" y2="81234"/>
                        <a14:foregroundMark x1="55188" y1="82776" x2="55937" y2="82605"/>
                        <a14:foregroundMark x1="57563" y1="84662" x2="58125" y2="84404"/>
                        <a14:foregroundMark x1="59750" y1="85004" x2="60625" y2="84833"/>
                        <a14:foregroundMark x1="62375" y1="64696" x2="62375" y2="64696"/>
                        <a14:foregroundMark x1="65625" y1="64353" x2="65625" y2="64353"/>
                        <a14:foregroundMark x1="70438" y1="65553" x2="70438" y2="65553"/>
                        <a14:foregroundMark x1="74125" y1="64096" x2="74125" y2="64096"/>
                        <a14:foregroundMark x1="68125" y1="62468" x2="68125" y2="62468"/>
                        <a14:foregroundMark x1="63250" y1="63068" x2="63250" y2="63068"/>
                        <a14:foregroundMark x1="66500" y1="64096" x2="66500" y2="64096"/>
                        <a14:foregroundMark x1="68125" y1="64096" x2="68125" y2="64096"/>
                        <a14:foregroundMark x1="76500" y1="65296" x2="76500" y2="65296"/>
                        <a14:foregroundMark x1="57125" y1="77549" x2="57250" y2="77378"/>
                        <a14:foregroundMark x1="60500" y1="79777" x2="60500" y2="79777"/>
                        <a14:foregroundMark x1="59000" y1="75407" x2="59000" y2="75407"/>
                        <a14:foregroundMark x1="55625" y1="72751" x2="55625" y2="72751"/>
                        <a14:foregroundMark x1="57125" y1="76778" x2="57125" y2="76778"/>
                        <a14:foregroundMark x1="59188" y1="79006" x2="59188" y2="79006"/>
                        <a14:foregroundMark x1="48625" y1="71551" x2="48625" y2="71551"/>
                        <a14:foregroundMark x1="48000" y1="66924" x2="48000" y2="66924"/>
                        <a14:foregroundMark x1="48000" y1="44816" x2="48000" y2="44816"/>
                        <a14:foregroundMark x1="49375" y1="42759" x2="49375" y2="42759"/>
                        <a14:foregroundMark x1="51563" y1="41217" x2="51563" y2="41217"/>
                        <a14:foregroundMark x1="53312" y1="39760" x2="53312" y2="39760"/>
                        <a14:foregroundMark x1="66813" y1="64696" x2="66813" y2="64696"/>
                        <a14:foregroundMark x1="57125" y1="72322" x2="57125" y2="72322"/>
                        <a14:foregroundMark x1="49813" y1="77378" x2="49938" y2="77207"/>
                        <a14:foregroundMark x1="49938" y1="79177" x2="49813" y2="79177"/>
                        <a14:foregroundMark x1="47438" y1="78149" x2="47438" y2="78149"/>
                        <a14:foregroundMark x1="49188" y1="79606" x2="49188" y2="79606"/>
                        <a14:foregroundMark x1="49813" y1="79006" x2="49813" y2="79006"/>
                        <a14:foregroundMark x1="47313" y1="73522" x2="47313" y2="73522"/>
                        <a14:foregroundMark x1="48000" y1="67524" x2="48000" y2="67524"/>
                        <a14:foregroundMark x1="50063" y1="63496" x2="50063" y2="63496"/>
                        <a14:foregroundMark x1="50063" y1="49871" x2="50063" y2="49871"/>
                        <a14:foregroundMark x1="48313" y1="48243" x2="48313" y2="48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93" t="29201" b="10302"/>
          <a:stretch/>
        </p:blipFill>
        <p:spPr bwMode="auto">
          <a:xfrm>
            <a:off x="509275" y="3435721"/>
            <a:ext cx="1900222" cy="141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2">
            <a:extLst>
              <a:ext uri="{FF2B5EF4-FFF2-40B4-BE49-F238E27FC236}">
                <a16:creationId xmlns:a16="http://schemas.microsoft.com/office/drawing/2014/main" id="{87F69D94-9A48-4B37-BDA6-730301A61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12208">
            <a:off x="2602384" y="3596783"/>
            <a:ext cx="1081794" cy="106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id="{92E7CFCF-F38F-BA86-F3F3-340CF621B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6556" l="3161" r="96983">
                        <a14:foregroundMark x1="18247" y1="4333" x2="18247" y2="4333"/>
                        <a14:foregroundMark x1="6466" y1="13556" x2="6466" y2="13556"/>
                        <a14:foregroundMark x1="21121" y1="27111" x2="21121" y2="27111"/>
                        <a14:foregroundMark x1="13649" y1="29556" x2="13649" y2="29556"/>
                        <a14:foregroundMark x1="20690" y1="25111" x2="20690" y2="25111"/>
                        <a14:foregroundMark x1="19253" y1="30111" x2="19253" y2="30111"/>
                        <a14:foregroundMark x1="5747" y1="37333" x2="5747" y2="37333"/>
                        <a14:foregroundMark x1="9626" y1="38444" x2="9626" y2="38444"/>
                        <a14:foregroundMark x1="55460" y1="31000" x2="55460" y2="31000"/>
                        <a14:foregroundMark x1="53305" y1="28778" x2="53305" y2="28778"/>
                        <a14:foregroundMark x1="50431" y1="28444" x2="50431" y2="28444"/>
                        <a14:foregroundMark x1="85201" y1="55000" x2="85201" y2="55000"/>
                        <a14:foregroundMark x1="32184" y1="96556" x2="32184" y2="96556"/>
                        <a14:foregroundMark x1="23994" y1="95778" x2="23994" y2="95778"/>
                        <a14:foregroundMark x1="19684" y1="95222" x2="19684" y2="95222"/>
                        <a14:foregroundMark x1="49425" y1="96556" x2="49425" y2="96556"/>
                        <a14:foregroundMark x1="92385" y1="91000" x2="92385" y2="91000"/>
                        <a14:foregroundMark x1="96983" y1="84444" x2="96983" y2="84444"/>
                        <a14:foregroundMark x1="95977" y1="77778" x2="95977" y2="77778"/>
                        <a14:foregroundMark x1="55172" y1="32111" x2="55172" y2="32111"/>
                        <a14:foregroundMark x1="52299" y1="29556" x2="52299" y2="29556"/>
                        <a14:foregroundMark x1="47270" y1="32667" x2="47557" y2="33444"/>
                        <a14:foregroundMark x1="21121" y1="29556" x2="21121" y2="29556"/>
                        <a14:foregroundMark x1="18534" y1="2667" x2="18534" y2="2667"/>
                        <a14:foregroundMark x1="13937" y1="1889" x2="13937" y2="1889"/>
                        <a14:foregroundMark x1="3161" y1="12444" x2="3161" y2="12444"/>
                        <a14:foregroundMark x1="42529" y1="1667" x2="42529" y2="1667"/>
                        <a14:foregroundMark x1="15086" y1="1111" x2="15086" y2="1111"/>
                        <a14:foregroundMark x1="48994" y1="63889" x2="48994" y2="63889"/>
                        <a14:foregroundMark x1="23563" y1="92444" x2="23563" y2="9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197" y="3429000"/>
            <a:ext cx="2302881" cy="288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FDE632EB-082C-4C67-71DB-CD3A7B4A9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34" y="4959934"/>
            <a:ext cx="2689674" cy="150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913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519D30-F8CD-4798-AD1F-8BF89C04A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1582" r="1055" b="1297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359033-1B46-4B98-8FD2-B8AED1436AB2}"/>
              </a:ext>
            </a:extLst>
          </p:cNvPr>
          <p:cNvSpPr txBox="1"/>
          <p:nvPr/>
        </p:nvSpPr>
        <p:spPr>
          <a:xfrm>
            <a:off x="2231212" y="351883"/>
            <a:ext cx="52653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(6 задание) «Найди тень тигра»</a:t>
            </a:r>
            <a:endParaRPr lang="ru-RU" sz="28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4">
            <a:extLst>
              <a:ext uri="{FF2B5EF4-FFF2-40B4-BE49-F238E27FC236}">
                <a16:creationId xmlns:a16="http://schemas.microsoft.com/office/drawing/2014/main" id="{F8E31FC4-D437-4DA2-9771-DC482AB2C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250" b="68125" l="9625" r="38375">
                        <a14:foregroundMark x1="31125" y1="66000" x2="31125" y2="66000"/>
                        <a14:foregroundMark x1="17750" y1="66125" x2="17750" y2="66125"/>
                        <a14:foregroundMark x1="32375" y1="68125" x2="32375" y2="68125"/>
                        <a14:foregroundMark x1="9625" y1="47500" x2="10000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7" t="22524" r="58152" b="29897"/>
          <a:stretch/>
        </p:blipFill>
        <p:spPr bwMode="auto">
          <a:xfrm>
            <a:off x="3242278" y="875103"/>
            <a:ext cx="3421444" cy="47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4">
            <a:extLst>
              <a:ext uri="{FF2B5EF4-FFF2-40B4-BE49-F238E27FC236}">
                <a16:creationId xmlns:a16="http://schemas.microsoft.com/office/drawing/2014/main" id="{9CA9F149-77EF-4AA3-948A-19ADDED0B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47" b="43068" l="66723" r="90318">
                        <a14:foregroundMark x1="80375" y1="40875" x2="80375" y2="40875"/>
                        <a14:foregroundMark x1="79500" y1="40250" x2="79500" y2="4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74" t="6594" r="6733" b="52879"/>
          <a:stretch/>
        </p:blipFill>
        <p:spPr bwMode="auto">
          <a:xfrm>
            <a:off x="361471" y="351883"/>
            <a:ext cx="2509563" cy="344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4">
            <a:extLst>
              <a:ext uri="{FF2B5EF4-FFF2-40B4-BE49-F238E27FC236}">
                <a16:creationId xmlns:a16="http://schemas.microsoft.com/office/drawing/2014/main" id="{E5EF4354-1DCE-401D-A28A-1C133796E1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25" b="77000" l="42875" r="63125">
                        <a14:foregroundMark x1="47250" y1="48125" x2="47250" y2="48125"/>
                        <a14:foregroundMark x1="55500" y1="77000" x2="55500" y2="77000"/>
                        <a14:foregroundMark x1="55125" y1="75875" x2="55125" y2="75875"/>
                        <a14:foregroundMark x1="55125" y1="75500" x2="55125" y2="75500"/>
                        <a14:foregroundMark x1="57000" y1="76875" x2="57000" y2="76875"/>
                        <a14:foregroundMark x1="56250" y1="75375" x2="56250" y2="75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56" t="45075" r="34168" b="19700"/>
          <a:stretch/>
        </p:blipFill>
        <p:spPr bwMode="auto">
          <a:xfrm>
            <a:off x="1151496" y="3381539"/>
            <a:ext cx="2371966" cy="32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4">
            <a:extLst>
              <a:ext uri="{FF2B5EF4-FFF2-40B4-BE49-F238E27FC236}">
                <a16:creationId xmlns:a16="http://schemas.microsoft.com/office/drawing/2014/main" id="{05216196-34DA-4B43-B2D2-D77A1EA71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0" b="41500" l="37750" r="61375">
                        <a14:foregroundMark x1="57625" y1="19125" x2="57625" y2="19125"/>
                        <a14:foregroundMark x1="56125" y1="41500" x2="56125" y2="41500"/>
                        <a14:foregroundMark x1="54500" y1="40250" x2="54250" y2="40250"/>
                        <a14:foregroundMark x1="55375" y1="40625" x2="55375" y2="40625"/>
                        <a14:foregroundMark x1="55375" y1="39625" x2="55375" y2="39625"/>
                        <a14:foregroundMark x1="37750" y1="14875" x2="37750" y2="14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9099" r="35587" b="55676"/>
          <a:stretch/>
        </p:blipFill>
        <p:spPr bwMode="auto">
          <a:xfrm>
            <a:off x="6846665" y="663344"/>
            <a:ext cx="2343309" cy="282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4">
            <a:extLst>
              <a:ext uri="{FF2B5EF4-FFF2-40B4-BE49-F238E27FC236}">
                <a16:creationId xmlns:a16="http://schemas.microsoft.com/office/drawing/2014/main" id="{BF57EF94-FA39-42F1-B7A8-FD171A4EE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0" b="77375" l="67125" r="94875">
                        <a14:foregroundMark x1="68250" y1="52000" x2="68250" y2="52000"/>
                        <a14:foregroundMark x1="79750" y1="75875" x2="79750" y2="75875"/>
                        <a14:foregroundMark x1="80625" y1="76625" x2="80625" y2="76625"/>
                        <a14:foregroundMark x1="79875" y1="75750" x2="79875" y2="75750"/>
                        <a14:foregroundMark x1="79875" y1="77375" x2="79875" y2="77375"/>
                        <a14:foregroundMark x1="94375" y1="67375" x2="94375" y2="67375"/>
                        <a14:foregroundMark x1="94875" y1="67125" x2="94875" y2="67125"/>
                        <a14:foregroundMark x1="94500" y1="66375" x2="94500" y2="66375"/>
                        <a14:foregroundMark x1="80125" y1="76375" x2="80125" y2="76375"/>
                        <a14:foregroundMark x1="67125" y1="50875" x2="67125" y2="50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36" t="44546" r="3367" b="20229"/>
          <a:stretch/>
        </p:blipFill>
        <p:spPr bwMode="auto">
          <a:xfrm>
            <a:off x="6824000" y="3451651"/>
            <a:ext cx="2720529" cy="31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CF21B2C1-5EE3-483A-84E8-DDC7859DD7B3}"/>
              </a:ext>
            </a:extLst>
          </p:cNvPr>
          <p:cNvSpPr/>
          <p:nvPr/>
        </p:nvSpPr>
        <p:spPr>
          <a:xfrm>
            <a:off x="1435203" y="2989563"/>
            <a:ext cx="528992" cy="49914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F259E47-E65D-471D-96E5-98EC7E3675DB}"/>
              </a:ext>
            </a:extLst>
          </p:cNvPr>
          <p:cNvSpPr/>
          <p:nvPr/>
        </p:nvSpPr>
        <p:spPr>
          <a:xfrm>
            <a:off x="2231212" y="6057032"/>
            <a:ext cx="528992" cy="49914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A4AE33E-8E75-4971-93C8-2C99881204D6}"/>
              </a:ext>
            </a:extLst>
          </p:cNvPr>
          <p:cNvSpPr/>
          <p:nvPr/>
        </p:nvSpPr>
        <p:spPr>
          <a:xfrm>
            <a:off x="8225512" y="2989563"/>
            <a:ext cx="528992" cy="49914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BD4829C-B2C7-4E73-9DE8-035437FD29E0}"/>
              </a:ext>
            </a:extLst>
          </p:cNvPr>
          <p:cNvSpPr/>
          <p:nvPr/>
        </p:nvSpPr>
        <p:spPr>
          <a:xfrm>
            <a:off x="7919143" y="6057032"/>
            <a:ext cx="528992" cy="49914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19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519D30-F8CD-4798-AD1F-8BF89C04A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1582" r="1055" b="1297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328DC0-0F2E-4D16-94C3-25736C726106}"/>
              </a:ext>
            </a:extLst>
          </p:cNvPr>
          <p:cNvSpPr txBox="1"/>
          <p:nvPr/>
        </p:nvSpPr>
        <p:spPr>
          <a:xfrm>
            <a:off x="1382935" y="268756"/>
            <a:ext cx="88870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(7 задание)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добраться тигру домой».</a:t>
            </a:r>
          </a:p>
        </p:txBody>
      </p:sp>
      <p:pic>
        <p:nvPicPr>
          <p:cNvPr id="5" name="Picture 46">
            <a:extLst>
              <a:ext uri="{FF2B5EF4-FFF2-40B4-BE49-F238E27FC236}">
                <a16:creationId xmlns:a16="http://schemas.microsoft.com/office/drawing/2014/main" id="{5994B828-6482-499A-9F01-81BF929FD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0" b="89914" l="4030" r="95033">
                        <a14:foregroundMark x1="5904" y1="3458" x2="5904" y2="3458"/>
                        <a14:foregroundMark x1="53233" y1="4467" x2="53233" y2="4467"/>
                        <a14:foregroundMark x1="63918" y1="17867" x2="63918" y2="17723"/>
                        <a14:foregroundMark x1="86504" y1="41787" x2="86504" y2="41787"/>
                        <a14:foregroundMark x1="95033" y1="42507" x2="95033" y2="42507"/>
                        <a14:foregroundMark x1="4030" y1="31700" x2="4030" y2="31700"/>
                        <a14:foregroundMark x1="10028" y1="48847" x2="10028" y2="48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0" b="3541"/>
          <a:stretch/>
        </p:blipFill>
        <p:spPr bwMode="auto">
          <a:xfrm flipH="1">
            <a:off x="509469" y="1060732"/>
            <a:ext cx="8887061" cy="537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8">
            <a:extLst>
              <a:ext uri="{FF2B5EF4-FFF2-40B4-BE49-F238E27FC236}">
                <a16:creationId xmlns:a16="http://schemas.microsoft.com/office/drawing/2014/main" id="{82EA19BD-12EB-4607-918D-3219A3E32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9" y="791976"/>
            <a:ext cx="2932126" cy="218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0">
            <a:extLst>
              <a:ext uri="{FF2B5EF4-FFF2-40B4-BE49-F238E27FC236}">
                <a16:creationId xmlns:a16="http://schemas.microsoft.com/office/drawing/2014/main" id="{91703EDA-7839-4B21-8D4D-1FEEF6EA9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1750" l="9375" r="90000">
                        <a14:foregroundMark x1="10625" y1="12000" x2="10625" y2="12000"/>
                        <a14:foregroundMark x1="9375" y1="48500" x2="9375" y2="48500"/>
                        <a14:foregroundMark x1="72500" y1="47000" x2="72500" y2="47000"/>
                        <a14:foregroundMark x1="72500" y1="45750" x2="72500" y2="45750"/>
                        <a14:foregroundMark x1="71125" y1="44875" x2="71125" y2="44875"/>
                        <a14:foregroundMark x1="79875" y1="45000" x2="79875" y2="45000"/>
                        <a14:foregroundMark x1="64000" y1="91750" x2="64000" y2="91750"/>
                        <a14:foregroundMark x1="78125" y1="46125" x2="78125" y2="46125"/>
                        <a14:foregroundMark x1="75375" y1="55375" x2="75375" y2="55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6" r="8017" b="3299"/>
          <a:stretch/>
        </p:blipFill>
        <p:spPr bwMode="auto">
          <a:xfrm flipH="1">
            <a:off x="6536822" y="4321401"/>
            <a:ext cx="2743203" cy="228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647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277</Words>
  <Application>Microsoft Office PowerPoint</Application>
  <PresentationFormat>Лист A4 (210x297 мм)</PresentationFormat>
  <Paragraphs>22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Александр Полторак</cp:lastModifiedBy>
  <cp:revision>2</cp:revision>
  <dcterms:modified xsi:type="dcterms:W3CDTF">2026-06-10T02:35:47Z</dcterms:modified>
</cp:coreProperties>
</file>