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31"/>
  </p:notesMasterIdLst>
  <p:sldIdLst>
    <p:sldId id="308" r:id="rId2"/>
    <p:sldId id="271" r:id="rId3"/>
    <p:sldId id="257" r:id="rId4"/>
    <p:sldId id="258" r:id="rId5"/>
    <p:sldId id="259" r:id="rId6"/>
    <p:sldId id="260" r:id="rId7"/>
    <p:sldId id="325" r:id="rId8"/>
    <p:sldId id="328" r:id="rId9"/>
    <p:sldId id="326" r:id="rId10"/>
    <p:sldId id="261" r:id="rId11"/>
    <p:sldId id="306" r:id="rId12"/>
    <p:sldId id="307" r:id="rId13"/>
    <p:sldId id="265" r:id="rId14"/>
    <p:sldId id="266" r:id="rId15"/>
    <p:sldId id="267" r:id="rId16"/>
    <p:sldId id="331" r:id="rId17"/>
    <p:sldId id="332" r:id="rId18"/>
    <p:sldId id="333" r:id="rId19"/>
    <p:sldId id="334" r:id="rId20"/>
    <p:sldId id="335" r:id="rId21"/>
    <p:sldId id="311" r:id="rId22"/>
    <p:sldId id="268" r:id="rId23"/>
    <p:sldId id="269" r:id="rId24"/>
    <p:sldId id="274" r:id="rId25"/>
    <p:sldId id="282" r:id="rId26"/>
    <p:sldId id="283" r:id="rId27"/>
    <p:sldId id="288" r:id="rId28"/>
    <p:sldId id="287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570CB-7542-4E5B-89B1-2424A9323A8F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50EFC-D561-4A49-B028-336BE2E0DE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7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50EFC-D561-4A49-B028-336BE2E0DE2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B7C666-F19F-42FC-8E6A-C5A673AF4D8D}" type="datetimeFigureOut">
              <a:rPr lang="ru-RU" smtClean="0"/>
              <a:pPr/>
              <a:t>18.08.2025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DCB471-9A78-48C4-9F53-5DBB4BBFEE6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geophoto.ru/mediumlib/shtrm290328006m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bestwallpapers.net.ru/private/img/russia/IMG_024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5;&#1083;&#1077;&#1085;&#1072;\Desktop\&#1086;&#1090;&#1082;&#1088;&#1099;&#1090;&#1099;&#1077;%20&#1091;&#1088;&#1086;&#1082;&#1080;\&#1055;&#1088;&#1077;&#1079;&#1077;&#1085;&#1090;&#1072;&#1094;&#1080;&#1103;%20&#1056;&#1086;&#1076;&#1080;&#1085;&#1072;\Mark%20Bernes%20-%20S%20chego%20nachinaetsya%20Rodina.mp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img0.liveinternet.ru/images/attach/c/0/45/104/45104240_0_2a11_e65bb339_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dic.academic.ru/pictures/wiki/files/86/Volga_Ulyanovsk-oliv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kniga.ru/upload/iblock/8ba/8ba9065b48af26183c15fe300c48021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ooks.iqbuy.ru/ViewImage.php?isbn=9785170664436&amp;psfx=b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internovosti.ru/photos/2008/11/7/m11428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kniga.ru/upload/iblock/8ba/8ba9065b48af26183c15fe300c48021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club.foto.ru/gallery/images/photo/2007/10/19/96801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lub.foto.ru/gallery/images/photo/2005/06/11/419364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g-fotki.yandex.ru/get/3601/allaav58.9/0_ca78_539eca63_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640960" cy="5616624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«Русь, ты сладостная книга!</a:t>
            </a:r>
            <a:b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одна для всех!» </a:t>
            </a:r>
            <a:r>
              <a:rPr lang="ru-RU" sz="5400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5400" dirty="0" smtClean="0">
                <a:solidFill>
                  <a:srgbClr val="C00000"/>
                </a:solidFill>
                <a:effectLst/>
              </a:rPr>
            </a:br>
            <a:r>
              <a:rPr lang="ru-RU" sz="5400" dirty="0" smtClean="0">
                <a:solidFill>
                  <a:srgbClr val="C00000"/>
                </a:solidFill>
                <a:effectLst/>
              </a:rPr>
              <a:t>                         </a:t>
            </a:r>
            <a:r>
              <a:rPr lang="ru-RU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(С.И. </a:t>
            </a:r>
            <a:r>
              <a:rPr lang="ru-RU" sz="4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Матлина</a:t>
            </a:r>
            <a: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Родины в </a:t>
            </a:r>
            <a:r>
              <a:rPr lang="ru-RU" sz="4000" b="1" i="1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творчестве </a:t>
            </a:r>
            <a: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поэтов и писателей </a:t>
            </a:r>
            <a:b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Симбирско</a:t>
            </a:r>
            <a:r>
              <a:rPr lang="ru-RU" sz="4000" b="1" i="1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-Ульяновского края)</a:t>
            </a:r>
            <a:endParaRPr lang="ru-RU" sz="4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772816"/>
            <a:ext cx="3744416" cy="29523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Николай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ихайлович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арамзин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3970" name="Picture 2" descr="http://geophoto.ru/mediumlib/shtrm290328006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2381250" cy="180975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637"/>
            <a:ext cx="4932548" cy="6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Господский дом усадьбы Знаменское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5725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299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Ульяновская областная научная библиоте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ка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0" y="1643050"/>
            <a:ext cx="4400552" cy="500066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букве Ё (автор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А.Зинин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07"/>
          <a:stretch/>
        </p:blipFill>
        <p:spPr bwMode="auto">
          <a:xfrm>
            <a:off x="731574" y="1500188"/>
            <a:ext cx="7584842" cy="526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ирода России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езымянный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060848"/>
            <a:ext cx="3456384" cy="28083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Александрович Гончаров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933550" cy="59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3252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640" cy="688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614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051" y="0"/>
            <a:ext cx="9160051" cy="6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100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Фрегат «Паллада»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315369"/>
            <a:ext cx="52387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680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00621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Подобно тому, как цветок вырастает из зерна,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любовь к Родине имеет своим истоком тот «уголок земли», где мы родились и выросли.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Н.В.Смирнов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Mark Bernes - S chego nachinaetsya Rodi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Ивановна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Матлин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</a:rPr>
              <a:t>а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13" y="1448780"/>
            <a:ext cx="8237713" cy="51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890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Матлина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252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Союза писателей России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Литературного Фонда РФ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лауреат областной премии им. И.А.Гончарова в области литературы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художественно-документальных книг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о различных учреждениях г.Ульяновска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Награждена Почётной грамотой областного Законодательного собрания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гимна Ульяновской милиции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2006 году удостоена благодарности Министерства внутренних дел России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2007 году награждена Почётной грамотой Союза писателей России</a:t>
            </a:r>
          </a:p>
          <a:p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img0.liveinternet.ru/images/attach/c/0/45/104/45104240_0_2a11_e65bb339_L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32448" cy="617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Кремль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ttp://dic.academic.ru/pictures/wiki/files/86/Volga_Ulyanovsk-oliv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мянный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046"/>
            <a:ext cx="9144000" cy="6833954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мянный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0464"/>
            <a:ext cx="9144000" cy="687096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Безымянный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162" y="0"/>
            <a:ext cx="9169162" cy="6881977"/>
          </a:xfrm>
        </p:spPr>
      </p:pic>
      <p:pic>
        <p:nvPicPr>
          <p:cNvPr id="11" name="Содержимое 5" descr="img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488" y="1000108"/>
            <a:ext cx="3509566" cy="475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797552" cy="1000108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Синквейн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42915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строка -  тема (имя существительное, которое нужно осмыслить).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строка – описание темы двумя словами-прилагательными, определяющими это существительное. 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Третья строка – три глагола.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Четвертая строка – фраза из четырех слов. 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Пятая строка – одно слово, синоним темы, ассоциации к существительному.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3700463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Талантливая, известная.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Сочиняет, увлекает, радует.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поэзия вдохновенна,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многогранна!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Поэт!</a:t>
            </a:r>
            <a:endParaRPr lang="ru-RU" sz="4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kniga.ru/upload/iblock/8ba/8ba9065b48af26183c15fe300c48021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1905000" cy="2790825"/>
          </a:xfrm>
          <a:prstGeom prst="rect">
            <a:avLst/>
          </a:prstGeom>
          <a:noFill/>
        </p:spPr>
      </p:pic>
      <p:pic>
        <p:nvPicPr>
          <p:cNvPr id="30726" name="Picture 6" descr="http://www.kniga.ru/upload/iblock/8ba/8ba9065b48af26183c15fe300c48021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1905000" cy="2790825"/>
          </a:xfrm>
          <a:prstGeom prst="rect">
            <a:avLst/>
          </a:prstGeom>
          <a:noFill/>
        </p:spPr>
      </p:pic>
      <p:pic>
        <p:nvPicPr>
          <p:cNvPr id="30728" name="Picture 8" descr="http://www.kniga.ru/upload/iblock/8ba/8ba9065b48af26183c15fe300c48021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1905000" cy="2790825"/>
          </a:xfrm>
          <a:prstGeom prst="rect">
            <a:avLst/>
          </a:prstGeom>
          <a:noFill/>
        </p:spPr>
      </p:pic>
      <p:pic>
        <p:nvPicPr>
          <p:cNvPr id="30734" name="Picture 14" descr="http://www.internovosti.ru/photos/2008/11/7/m1142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-7886700"/>
            <a:ext cx="1905000" cy="1905000"/>
          </a:xfrm>
          <a:prstGeom prst="rect">
            <a:avLst/>
          </a:prstGeom>
          <a:noFill/>
        </p:spPr>
      </p:pic>
      <p:pic>
        <p:nvPicPr>
          <p:cNvPr id="30736" name="Picture 16" descr="http://www.internovosti.ru/photos/2008/11/7/m1142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-7886700"/>
            <a:ext cx="1905000" cy="1905000"/>
          </a:xfrm>
          <a:prstGeom prst="rect">
            <a:avLst/>
          </a:prstGeom>
          <a:noFill/>
        </p:spPr>
      </p:pic>
      <p:pic>
        <p:nvPicPr>
          <p:cNvPr id="30738" name="Picture 18" descr="http://books.iqbuy.ru/ViewImage.php?isbn=9785170664436&amp;psfx=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-7886700"/>
            <a:ext cx="1905000" cy="2495550"/>
          </a:xfrm>
          <a:prstGeom prst="rect">
            <a:avLst/>
          </a:prstGeom>
          <a:noFill/>
        </p:spPr>
      </p:pic>
      <p:pic>
        <p:nvPicPr>
          <p:cNvPr id="30740" name="Picture 20" descr="http://books.iqbuy.ru/ViewImage.php?isbn=9785170664436&amp;psfx=b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-7886700"/>
            <a:ext cx="1905000" cy="2495550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J74s2a_a0U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55" r="-537"/>
          <a:stretch/>
        </p:blipFill>
        <p:spPr bwMode="auto">
          <a:xfrm>
            <a:off x="0" y="0"/>
            <a:ext cx="9229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692696"/>
            <a:ext cx="476287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</a:rPr>
              <a:t>Петр Александрович Александров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935480"/>
            <a:ext cx="4762872" cy="43891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Симбирский край –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отчизна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поэтов!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Здесь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всюду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жива</a:t>
            </a:r>
            <a:endParaRPr lang="ru-RU" sz="21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       Память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их, населением чтимая...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Здесь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языковских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 песен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не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замер призыв...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Карамзинская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 статуя медная...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Гончаровым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/>
                <a:ea typeface="Times New Roman"/>
                <a:cs typeface="Times New Roman"/>
              </a:rPr>
              <a:t>прославленный в роще обрыв...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9698" name="Picture 2" descr="http://www.kniga.ru/upload/iblock/8ba/8ba9065b48af26183c15fe300c48021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1905000" cy="2790825"/>
          </a:xfrm>
          <a:prstGeom prst="rect">
            <a:avLst/>
          </a:prstGeom>
          <a:noFill/>
        </p:spPr>
      </p:pic>
      <p:pic>
        <p:nvPicPr>
          <p:cNvPr id="29700" name="Picture 4" descr="http://club.foto.ru/gallery/images/photo/2007/10/19/9680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-23660100"/>
            <a:ext cx="15240000" cy="11430000"/>
          </a:xfrm>
          <a:prstGeom prst="rect">
            <a:avLst/>
          </a:prstGeom>
          <a:noFill/>
        </p:spPr>
      </p:pic>
      <p:pic>
        <p:nvPicPr>
          <p:cNvPr id="29702" name="Picture 6" descr="http://club.foto.ru/gallery/images/photo/2007/10/19/9680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-23660100"/>
            <a:ext cx="15240000" cy="11430000"/>
          </a:xfrm>
          <a:prstGeom prst="rect">
            <a:avLst/>
          </a:prstGeom>
          <a:noFill/>
        </p:spPr>
      </p:pic>
      <p:pic>
        <p:nvPicPr>
          <p:cNvPr id="29704" name="Picture 8" descr="http://club.foto.ru/gallery/images/photo/2007/10/19/9680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325" y="-23660100"/>
            <a:ext cx="15240000" cy="11430000"/>
          </a:xfrm>
          <a:prstGeom prst="rect">
            <a:avLst/>
          </a:prstGeom>
          <a:noFill/>
        </p:spPr>
      </p:pic>
      <p:pic>
        <p:nvPicPr>
          <p:cNvPr id="4098" name="Picture 2" descr="https://encrypted-tbn1.gstatic.com/images?q=tbn:ANd9GcQGzyNm-txGBTijRFWW_pqFwTjA3LzuMkCTna-9IcpvTMdpmln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31" y="692696"/>
            <a:ext cx="36763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lub.foto.ru/gallery/images/photo/2005/06/11/4193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15773400"/>
            <a:ext cx="9753600" cy="6457950"/>
          </a:xfrm>
          <a:prstGeom prst="rect">
            <a:avLst/>
          </a:prstGeom>
          <a:noFill/>
        </p:spPr>
      </p:pic>
      <p:pic>
        <p:nvPicPr>
          <p:cNvPr id="5122" name="Picture 2" descr="http://cdn-s-static.arzamas.academy/uploads/ckeditor/pictures/4611/content_sal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517"/>
            <a:ext cx="9144000" cy="67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mg-fotki.yandex.ru/get/3601/allaav58.9/0_ca78_539eca63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-7886700"/>
            <a:ext cx="4762500" cy="35718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745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745" y="-44810"/>
            <a:ext cx="9203745" cy="690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772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32657"/>
            <a:ext cx="7931224" cy="1008111"/>
          </a:xfrm>
        </p:spPr>
        <p:txBody>
          <a:bodyPr/>
          <a:lstStyle/>
          <a:p>
            <a:pPr marL="45720" indent="0" algn="just">
              <a:buNone/>
            </a:pPr>
            <a:r>
              <a:rPr lang="ru-RU" sz="2400" b="1" dirty="0" smtClean="0"/>
              <a:t>                  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«Усадьба Языковых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 descr="Экспозиция музе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750" y="980729"/>
            <a:ext cx="6840760" cy="47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3123" y="5775217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1993 г.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Языково был открыт филиал Ульяновского областного краеведческого музея  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Гончарова – музей «Усадьба Языковых».</a:t>
            </a:r>
          </a:p>
        </p:txBody>
      </p:sp>
    </p:spTree>
    <p:extLst>
      <p:ext uri="{BB962C8B-B14F-4D97-AF65-F5344CB8AC3E}">
        <p14:creationId xmlns:p14="http://schemas.microsoft.com/office/powerpoint/2010/main" xmlns="" val="2520624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93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868</TotalTime>
  <Words>231</Words>
  <Application>Microsoft Office PowerPoint</Application>
  <PresentationFormat>Экран (4:3)</PresentationFormat>
  <Paragraphs>46</Paragraphs>
  <Slides>29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«Русь, ты сладостная книга! И одна для всех!»                           (С.И. Матлина) (Тема Родины в творчестве  поэтов и писателей  Симбирско-Ульяновского края)</vt:lpstr>
      <vt:lpstr>Слайд 2</vt:lpstr>
      <vt:lpstr>Слайд 3</vt:lpstr>
      <vt:lpstr>Петр Александрович Александров </vt:lpstr>
      <vt:lpstr>Слайд 5</vt:lpstr>
      <vt:lpstr>Слайд 6</vt:lpstr>
      <vt:lpstr>Слайд 7</vt:lpstr>
      <vt:lpstr>Слайд 8</vt:lpstr>
      <vt:lpstr>Слайд 9</vt:lpstr>
      <vt:lpstr>Николай Михайлович Карамзин</vt:lpstr>
      <vt:lpstr>Слайд 11</vt:lpstr>
      <vt:lpstr>Господский дом усадьбы Знаменское</vt:lpstr>
      <vt:lpstr>Слайд 13</vt:lpstr>
      <vt:lpstr>Памятник букве Ё (автор А.Зинин)</vt:lpstr>
      <vt:lpstr>Слайд 15</vt:lpstr>
      <vt:lpstr>Иван Александрович Гончаров</vt:lpstr>
      <vt:lpstr>Слайд 17</vt:lpstr>
      <vt:lpstr>Слайд 18</vt:lpstr>
      <vt:lpstr>Фрегат «Паллада»</vt:lpstr>
      <vt:lpstr>Светлана Ивановна Матлина</vt:lpstr>
      <vt:lpstr>Светлана Матлина</vt:lpstr>
      <vt:lpstr>Слайд 22</vt:lpstr>
      <vt:lpstr>Слайд 23</vt:lpstr>
      <vt:lpstr>Слайд 24</vt:lpstr>
      <vt:lpstr>Слайд 25</vt:lpstr>
      <vt:lpstr>Слайд 26</vt:lpstr>
      <vt:lpstr>Слайд 27</vt:lpstr>
      <vt:lpstr>Синквейн</vt:lpstr>
      <vt:lpstr>Светлана Матлина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Елена</cp:lastModifiedBy>
  <cp:revision>97</cp:revision>
  <dcterms:created xsi:type="dcterms:W3CDTF">2011-01-26T15:48:29Z</dcterms:created>
  <dcterms:modified xsi:type="dcterms:W3CDTF">2025-08-18T08:07:30Z</dcterms:modified>
</cp:coreProperties>
</file>