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" y="260648"/>
            <a:ext cx="7751415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/>
              <a:t>Итоговая </a:t>
            </a:r>
            <a:r>
              <a:rPr lang="ru-RU" sz="4800" dirty="0" smtClean="0"/>
              <a:t>викторина</a:t>
            </a:r>
            <a:br>
              <a:rPr lang="ru-RU" sz="4800" dirty="0" smtClean="0"/>
            </a:br>
            <a:r>
              <a:rPr lang="ru-RU" sz="4800" dirty="0" smtClean="0"/>
              <a:t> </a:t>
            </a:r>
            <a:r>
              <a:rPr lang="ru-RU" sz="4800" dirty="0" smtClean="0"/>
              <a:t>по </a:t>
            </a:r>
            <a:r>
              <a:rPr lang="ru-RU" sz="4800" dirty="0" smtClean="0"/>
              <a:t> теме: </a:t>
            </a:r>
            <a:br>
              <a:rPr lang="ru-RU" sz="4800" dirty="0" smtClean="0"/>
            </a:br>
            <a:r>
              <a:rPr lang="ru-RU" sz="4800" dirty="0" smtClean="0"/>
              <a:t>«Охраняемые животные </a:t>
            </a:r>
            <a:r>
              <a:rPr lang="ru-RU" sz="4800" dirty="0" smtClean="0"/>
              <a:t>Нижегородской </a:t>
            </a:r>
            <a:r>
              <a:rPr lang="ru-RU" sz="4800" dirty="0" smtClean="0"/>
              <a:t>области»</a:t>
            </a:r>
            <a:endParaRPr lang="ru-RU" sz="48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1"/>
          <a:stretch>
            <a:fillRect/>
          </a:stretch>
        </p:blipFill>
        <p:spPr bwMode="auto">
          <a:xfrm>
            <a:off x="5004048" y="3861048"/>
            <a:ext cx="3960440" cy="264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0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379983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Отгадай, чьё это?</a:t>
            </a:r>
            <a:endParaRPr lang="ru-RU" sz="4400" dirty="0"/>
          </a:p>
        </p:txBody>
      </p:sp>
      <p:pic>
        <p:nvPicPr>
          <p:cNvPr id="3" name="Picture 2" descr="E:\бобрик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5" t="57696"/>
          <a:stretch/>
        </p:blipFill>
        <p:spPr bwMode="auto">
          <a:xfrm>
            <a:off x="251520" y="1176389"/>
            <a:ext cx="2112564" cy="172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698" y="30281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Хвост бобра</a:t>
            </a:r>
            <a:endParaRPr lang="ru-RU" dirty="0"/>
          </a:p>
        </p:txBody>
      </p:sp>
      <p:pic>
        <p:nvPicPr>
          <p:cNvPr id="3074" name="Picture 2" descr="E:\бурудук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9" t="14753" r="34222" b="42624"/>
          <a:stretch/>
        </p:blipFill>
        <p:spPr bwMode="auto">
          <a:xfrm>
            <a:off x="2697411" y="1203176"/>
            <a:ext cx="1656186" cy="16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730" y="302811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Спина бурундука</a:t>
            </a:r>
            <a:endParaRPr lang="ru-RU" dirty="0"/>
          </a:p>
        </p:txBody>
      </p:sp>
      <p:pic>
        <p:nvPicPr>
          <p:cNvPr id="3075" name="Picture 3" descr="E:\выдр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8" t="32462" r="15000" b="27798"/>
          <a:stretch/>
        </p:blipFill>
        <p:spPr bwMode="auto">
          <a:xfrm>
            <a:off x="7238861" y="1280790"/>
            <a:ext cx="1505841" cy="156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4355" y="2897768"/>
            <a:ext cx="222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Мордочка выдры</a:t>
            </a:r>
            <a:endParaRPr lang="ru-RU" dirty="0"/>
          </a:p>
        </p:txBody>
      </p:sp>
      <p:pic>
        <p:nvPicPr>
          <p:cNvPr id="3076" name="Picture 4" descr="E:\выхух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9" t="2306" r="5465" b="5711"/>
          <a:stretch/>
        </p:blipFill>
        <p:spPr bwMode="auto">
          <a:xfrm>
            <a:off x="4644008" y="1203176"/>
            <a:ext cx="2189569" cy="16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68638" y="3028116"/>
            <a:ext cx="194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Нос выхухоли</a:t>
            </a:r>
            <a:endParaRPr lang="ru-RU" dirty="0"/>
          </a:p>
        </p:txBody>
      </p:sp>
      <p:pic>
        <p:nvPicPr>
          <p:cNvPr id="3077" name="Picture 5" descr="E:\ласка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34421" r="35038" b="19731"/>
          <a:stretch/>
        </p:blipFill>
        <p:spPr bwMode="auto">
          <a:xfrm>
            <a:off x="177110" y="3699890"/>
            <a:ext cx="2069531" cy="156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4887" y="5525515"/>
            <a:ext cx="201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Тело ласки</a:t>
            </a:r>
            <a:endParaRPr lang="ru-RU" dirty="0"/>
          </a:p>
        </p:txBody>
      </p:sp>
      <p:pic>
        <p:nvPicPr>
          <p:cNvPr id="3078" name="Picture 6" descr="E:\рог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99890"/>
            <a:ext cx="2530263" cy="131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99490" y="5340849"/>
            <a:ext cx="244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Рога оленя, косули</a:t>
            </a:r>
            <a:endParaRPr lang="ru-RU" dirty="0"/>
          </a:p>
        </p:txBody>
      </p:sp>
      <p:pic>
        <p:nvPicPr>
          <p:cNvPr id="3079" name="Picture 7" descr="C:\Users\СЮН7\Desktop\барсук\Meles_(Genus)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2" t="15064" r="7742" b="66080"/>
          <a:stretch/>
        </p:blipFill>
        <p:spPr bwMode="auto">
          <a:xfrm>
            <a:off x="2621750" y="3858072"/>
            <a:ext cx="3463203" cy="124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46504" y="552551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Лапы барсука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38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433" y="620688"/>
            <a:ext cx="8529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1"/>
          <a:stretch>
            <a:fillRect/>
          </a:stretch>
        </p:blipFill>
        <p:spPr bwMode="auto">
          <a:xfrm>
            <a:off x="1475656" y="1916832"/>
            <a:ext cx="581246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0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70363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Назовите животных занесённых в Красную книгу Нижегородской области:</a:t>
            </a:r>
            <a:endParaRPr lang="ru-RU" sz="3200" dirty="0"/>
          </a:p>
        </p:txBody>
      </p:sp>
      <p:pic>
        <p:nvPicPr>
          <p:cNvPr id="1026" name="Picture 2" descr="C:\Users\СЮН7\Desktop\барсук\wallpapers_42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22640" r="38460"/>
          <a:stretch/>
        </p:blipFill>
        <p:spPr bwMode="auto">
          <a:xfrm>
            <a:off x="303188" y="1422098"/>
            <a:ext cx="1816674" cy="1644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ЮН7\Desktop\ласка\12484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9313" y="1476261"/>
            <a:ext cx="1898542" cy="149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942700_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92" y="5160658"/>
            <a:ext cx="2094384" cy="139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осул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88" y="3212976"/>
            <a:ext cx="1732858" cy="170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12" y="1390731"/>
            <a:ext cx="2033527" cy="164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4" descr="1223755157_burunduki01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7" y="5267095"/>
            <a:ext cx="1993557" cy="128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E:\боб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23" y="3212976"/>
            <a:ext cx="2090419" cy="156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волк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21" y="1458749"/>
            <a:ext cx="2048060" cy="153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жираф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24" y="3209542"/>
            <a:ext cx="1327588" cy="177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заяц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17" y="3356133"/>
            <a:ext cx="1969245" cy="14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крокодил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6" t="11091" r="7256" b="17837"/>
          <a:stretch/>
        </p:blipFill>
        <p:spPr bwMode="auto">
          <a:xfrm>
            <a:off x="2480211" y="5238771"/>
            <a:ext cx="2070332" cy="134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медведь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70" y="5135316"/>
            <a:ext cx="2030508" cy="141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6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575" y="40466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Кто зимой впадает в спячку?</a:t>
            </a:r>
            <a:endParaRPr lang="ru-RU" sz="4000" dirty="0"/>
          </a:p>
        </p:txBody>
      </p:sp>
      <p:pic>
        <p:nvPicPr>
          <p:cNvPr id="4" name="Picture 2" descr="C:\Users\СЮН7\Desktop\барсук\wallpapers_42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22640" r="38460"/>
          <a:stretch/>
        </p:blipFill>
        <p:spPr bwMode="auto">
          <a:xfrm>
            <a:off x="323528" y="1214368"/>
            <a:ext cx="2720667" cy="3030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осу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1509927"/>
            <a:ext cx="3024336" cy="282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СЮН7\Desktop\ласка\12484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3456279" cy="241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61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80563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Предки какого животного жили тогда, когда по Земле ходили динозавры?</a:t>
            </a:r>
            <a:endParaRPr lang="ru-RU" sz="36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772816"/>
            <a:ext cx="3168352" cy="277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942700_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85036"/>
            <a:ext cx="3642076" cy="242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1223755157_burunduki0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57" y="4077072"/>
            <a:ext cx="3777837" cy="24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8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8355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Кто питается рыбой, моллюсками, лягушками, водными жуками?</a:t>
            </a:r>
            <a:endParaRPr lang="ru-RU" sz="3600" dirty="0"/>
          </a:p>
        </p:txBody>
      </p:sp>
      <p:pic>
        <p:nvPicPr>
          <p:cNvPr id="4" name="Picture 5" descr="942700_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810188"/>
            <a:ext cx="3630732" cy="242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1223755157_burunduki0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1835370"/>
            <a:ext cx="3468600" cy="239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СЮН7\Desktop\ласка\12484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09" y="4077072"/>
            <a:ext cx="3456279" cy="241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5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3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Какой зверёк меняет свою шубку с летней на зимнюю?</a:t>
            </a:r>
            <a:endParaRPr lang="ru-RU" sz="4000" dirty="0"/>
          </a:p>
        </p:txBody>
      </p:sp>
      <p:pic>
        <p:nvPicPr>
          <p:cNvPr id="2050" name="Picture 2" descr="C:\Users\СЮН7\Desktop\ласка\75385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10" y="1728102"/>
            <a:ext cx="2805322" cy="263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772816"/>
            <a:ext cx="3168352" cy="277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942700_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3477297" cy="231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0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10761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Какой  зверёк родственник белки?</a:t>
            </a:r>
            <a:endParaRPr lang="ru-RU" sz="4000" dirty="0"/>
          </a:p>
        </p:txBody>
      </p:sp>
      <p:pic>
        <p:nvPicPr>
          <p:cNvPr id="3" name="Рисунок 2" descr="1223755157_burunduki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7896" y="1324641"/>
            <a:ext cx="3180568" cy="239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СЮН7\Desktop\ласка\12484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430713" cy="239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ЮН7\Desktop\барсук\wallpapers_426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22640" r="38460"/>
          <a:stretch/>
        </p:blipFill>
        <p:spPr bwMode="auto">
          <a:xfrm>
            <a:off x="3304187" y="3738455"/>
            <a:ext cx="270797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9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боб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"/>
          <a:stretch/>
        </p:blipFill>
        <p:spPr bwMode="auto">
          <a:xfrm>
            <a:off x="2843808" y="3717033"/>
            <a:ext cx="3677634" cy="262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7667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Кто из этих животных живёт в дупле?</a:t>
            </a:r>
            <a:endParaRPr lang="ru-RU" sz="3600" dirty="0"/>
          </a:p>
        </p:txBody>
      </p:sp>
      <p:pic>
        <p:nvPicPr>
          <p:cNvPr id="7" name="Picture 4" descr="косу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1509927"/>
            <a:ext cx="3024336" cy="282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СЮН7\Desktop\барсук\wallpapers_426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22640" r="38460"/>
          <a:stretch/>
        </p:blipFill>
        <p:spPr bwMode="auto">
          <a:xfrm>
            <a:off x="467544" y="1340768"/>
            <a:ext cx="2880320" cy="2887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38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бобр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062114" cy="23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33265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Кто строит на реке плотины?</a:t>
            </a:r>
            <a:endParaRPr lang="ru-RU" sz="4000" dirty="0"/>
          </a:p>
        </p:txBody>
      </p:sp>
      <p:pic>
        <p:nvPicPr>
          <p:cNvPr id="5" name="Picture 4" descr="косу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13" y="1130990"/>
            <a:ext cx="2736304" cy="282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1223755157_burunduki0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0493" y="1209449"/>
            <a:ext cx="353656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7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</TotalTime>
  <Words>94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Итоговая викторина  по  теме:  «Охраняемые животные Нижегородской области»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Итоговая викторина по охраняемым животным Нижегородской области</dc:title>
  <dc:creator>СЮН7</dc:creator>
  <cp:lastModifiedBy>СЮН7</cp:lastModifiedBy>
  <cp:revision>12</cp:revision>
  <dcterms:created xsi:type="dcterms:W3CDTF">2015-01-16T06:11:15Z</dcterms:created>
  <dcterms:modified xsi:type="dcterms:W3CDTF">2015-01-17T15:01:01Z</dcterms:modified>
</cp:coreProperties>
</file>