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328" r:id="rId3"/>
    <p:sldId id="345" r:id="rId4"/>
    <p:sldId id="356" r:id="rId5"/>
    <p:sldId id="358" r:id="rId6"/>
    <p:sldId id="357" r:id="rId7"/>
    <p:sldId id="353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5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65AAC9-328A-4D22-9F50-4F8B1B79A2EB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352928" cy="496855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4300" b="1" dirty="0" smtClean="0"/>
          </a:p>
          <a:p>
            <a:pPr algn="ctr">
              <a:buNone/>
            </a:pPr>
            <a:r>
              <a:rPr lang="ru-RU" sz="5400" b="1" dirty="0" smtClean="0"/>
              <a:t> </a:t>
            </a:r>
            <a:r>
              <a:rPr lang="ru-RU" sz="7100" b="1" i="1" dirty="0" smtClean="0">
                <a:latin typeface="Times New Roman" pitchFamily="18" charset="0"/>
                <a:cs typeface="Times New Roman" pitchFamily="18" charset="0"/>
              </a:rPr>
              <a:t>Виртуальная экскурсия по Санкт - Петербургу</a:t>
            </a:r>
            <a:endParaRPr lang="ru-RU" sz="7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1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100" b="1" i="1" dirty="0" smtClean="0">
                <a:latin typeface="Times New Roman" pitchFamily="18" charset="0"/>
                <a:cs typeface="Times New Roman" pitchFamily="18" charset="0"/>
              </a:rPr>
              <a:t>В гостях у </a:t>
            </a:r>
          </a:p>
          <a:p>
            <a:pPr algn="ctr">
              <a:buNone/>
            </a:pPr>
            <a:r>
              <a:rPr lang="ru-RU" sz="7100" b="1" i="1" dirty="0" smtClean="0">
                <a:latin typeface="Times New Roman" pitchFamily="18" charset="0"/>
                <a:cs typeface="Times New Roman" pitchFamily="18" charset="0"/>
              </a:rPr>
              <a:t>Петербургских музеев</a:t>
            </a:r>
            <a:r>
              <a:rPr lang="ru-RU" sz="71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7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                       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3" y="1277516"/>
            <a:ext cx="8822872" cy="481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i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" b="8060"/>
          <a:stretch/>
        </p:blipFill>
        <p:spPr bwMode="auto">
          <a:xfrm>
            <a:off x="151384" y="692696"/>
            <a:ext cx="4573030" cy="54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ownloads\i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3968"/>
          <a:stretch/>
        </p:blipFill>
        <p:spPr bwMode="auto">
          <a:xfrm>
            <a:off x="4895800" y="1533426"/>
            <a:ext cx="4067944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052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Русский музей в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Санкт-Петербурге -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крупнейший в мире музей русского изобразительного искусства. 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1895 году по указу императора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Николая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Коллекция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насчитывает более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экспонатов.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XXL_he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1"/>
          <a:stretch/>
        </p:blipFill>
        <p:spPr bwMode="auto">
          <a:xfrm>
            <a:off x="251520" y="470644"/>
            <a:ext cx="8623832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i (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6" b="5397"/>
          <a:stretch/>
        </p:blipFill>
        <p:spPr bwMode="auto">
          <a:xfrm>
            <a:off x="683568" y="332656"/>
            <a:ext cx="7848872" cy="6158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Администратор\Desktop\6d36c89060eade16e76f1319e9f62f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8996"/>
            <a:ext cx="8100392" cy="585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ownloads\aRM9mS9lylCpkERBYZZG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" b="7446"/>
          <a:stretch/>
        </p:blipFill>
        <p:spPr bwMode="auto">
          <a:xfrm>
            <a:off x="251520" y="764704"/>
            <a:ext cx="8639388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43528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       </a:t>
            </a:r>
            <a:r>
              <a:rPr lang="ru-RU" sz="31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Санкт-Петербурге множество музеев, которые отражают историю, искусство, науку и культуру города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48" y="2615332"/>
            <a:ext cx="6048672" cy="3920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4896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Первым музеем Санкт -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Петербурга является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Кунсткамера, которая была основана императором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Петром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1714 году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музее 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антропологии и этнографии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хранится 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миллиона экспонатов.                    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6020"/>
            <a:ext cx="8763482" cy="5069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9" y="1340768"/>
            <a:ext cx="8710546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0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Безымянный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09823"/>
            <a:ext cx="3744416" cy="4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Безымянный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/>
          <a:stretch/>
        </p:blipFill>
        <p:spPr bwMode="auto">
          <a:xfrm>
            <a:off x="251520" y="404664"/>
            <a:ext cx="385021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48872" cy="5688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известный 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 - исторический музей в                  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 - Петербурге Эрмитаж, который входит в число самых  крупных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музеев мира.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Собрание Эрмитажа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насчитывает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миллиона экспонатов.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Музей основан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1764 году по инициативе Екатерины II.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zdanie-zimnego-dvortsa-ermitazha-krupnym-planom-sankt-0042392666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674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7" y="1124744"/>
            <a:ext cx="8725421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1782</TotalTime>
  <Words>60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         В Санкт-Петербурге множество музеев, которые отражают историю, искусство, науку и культуру города. </vt:lpstr>
      <vt:lpstr>Первым музеем Санкт - Петербурга является Кунсткамера, которая была основана императором  Петром I в 1714 году.    В музее антропологии и этнографии   хранится около  1 миллиона экспонатов.                      </vt:lpstr>
      <vt:lpstr>Презентация PowerPoint</vt:lpstr>
      <vt:lpstr>Презентация PowerPoint</vt:lpstr>
      <vt:lpstr>Презентация PowerPoint</vt:lpstr>
      <vt:lpstr>Самый известный   культурно - исторический музей в                    Санкт - Петербурге Эрмитаж, который входит в число самых  крупных  музеев мира.  Собрание Эрмитажа насчитывает             3 миллиона экспонатов.     Музей основан в 1764 году по инициативе Екатерины II.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Государственный Русский музей в                    Санкт-Петербурге - крупнейший в мире музей русского изобразительного искусства.   Основан в 1895 году по указу императора  Николая II. Коллекция насчитывает более  400 тысяч экспонатов.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ИНАЛЕКС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mariam</dc:creator>
  <cp:lastModifiedBy>BEST</cp:lastModifiedBy>
  <cp:revision>200</cp:revision>
  <dcterms:created xsi:type="dcterms:W3CDTF">2013-02-06T11:09:00Z</dcterms:created>
  <dcterms:modified xsi:type="dcterms:W3CDTF">2026-05-04T18:40:20Z</dcterms:modified>
</cp:coreProperties>
</file>