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276" r:id="rId3"/>
    <p:sldId id="270" r:id="rId4"/>
    <p:sldId id="278" r:id="rId5"/>
    <p:sldId id="273" r:id="rId6"/>
    <p:sldId id="272" r:id="rId7"/>
    <p:sldId id="257" r:id="rId8"/>
    <p:sldId id="258" r:id="rId9"/>
    <p:sldId id="259" r:id="rId10"/>
    <p:sldId id="260" r:id="rId11"/>
    <p:sldId id="261" r:id="rId12"/>
    <p:sldId id="271" r:id="rId13"/>
    <p:sldId id="267" r:id="rId14"/>
    <p:sldId id="262" r:id="rId15"/>
    <p:sldId id="263" r:id="rId16"/>
    <p:sldId id="264" r:id="rId17"/>
    <p:sldId id="268" r:id="rId18"/>
    <p:sldId id="269" r:id="rId19"/>
    <p:sldId id="26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0033"/>
    <a:srgbClr val="FF00FF"/>
    <a:srgbClr val="00FFFF"/>
    <a:srgbClr val="E791D0"/>
    <a:srgbClr val="A555BB"/>
    <a:srgbClr val="B553A7"/>
    <a:srgbClr val="C43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19" autoAdjust="0"/>
  </p:normalViewPr>
  <p:slideViewPr>
    <p:cSldViewPr snapToGrid="0">
      <p:cViewPr varScale="1">
        <p:scale>
          <a:sx n="76" d="100"/>
          <a:sy n="76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B0F80-5A97-4299-ACCD-228C53C3B2E2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1F2F-1554-48CC-A70A-21D81423D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1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622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9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7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34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6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53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1F2F-1554-48CC-A70A-21D81423DCC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6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D239D-B728-4946-BA18-B3CC6E919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19E692-C354-499D-B265-4CF52577D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A6A4D7-4EB4-49E8-9A0B-8668090D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0E253-4849-4903-97EF-C66D5582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48A203-B4CF-422D-ABE5-8EF4A888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DA12E-38CE-4B89-BEAB-C4498400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0E3DC9-2333-44D7-9BE2-ACF4EC187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08C90-9899-4452-8B20-F04D2B24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18052-B14E-4EEB-A955-6CF669F7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9AAD9E-C684-48F6-9F18-39B02847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92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76EEC6-1AC7-4350-BD61-98029ACAD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9FF916-B962-4CC0-9B00-996629A4F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0C2528-A2EB-48C4-B7A0-E22227E8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D5367A-5F84-4DC2-8F97-BC6A494D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74DAE4-01D9-4CF3-A0F0-A5DB46E4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54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70638-4FDD-4499-A9A7-C4735B6D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5EF3CA-F822-447E-8677-B0BC74694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28B3DB-AD41-4A05-8FE0-34A4386B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24D79-45F6-45ED-B995-7486229D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4F9B54-D228-4967-A3AF-3DD770A3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6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2C726-FDB5-4D82-AA6F-7335CBC2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96DBB5-B1FD-44C5-90C8-EC01778BE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76FE7-FC17-40D1-80D9-F25B6F4D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37479B-C282-43EF-80AA-EB9D3C8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2B4349-AF10-4A4F-98FA-72801FD3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79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53FC1-A2D0-4B0A-874A-B6F46113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960230-560C-49EE-87E1-CD5EE3695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9CAA20-BE82-46AF-B8C6-ED8A696AF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A2E925-9FBE-4C90-870F-BA201209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2B5F3-E578-4873-8217-71B747E2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17942F-D40A-40DF-A500-CA8D654F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4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080E1-62C4-434B-8651-8AEDB032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AC4774-A6FA-49A1-B8BF-A446ECB6B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CFF249-2576-4E58-AC11-791EF4246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203602-CFC7-43C0-ABAB-75D7DDD5D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C58B12-0919-4F23-A4E0-C407DC43F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C6D794-E4F8-487C-9F41-733EE9EE4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A01FA8-673A-4B16-9B2D-628D78E9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7DEF0D-AA52-42D6-885F-287D59D33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136DC-226E-4763-BDAA-862B14D8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401373-6D92-44D7-96E2-94128009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F26CD1-DA0F-4147-8444-44E35B61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129AEA-50CF-4A11-82E0-E3C29ECC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2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F6FED6-D8B3-4A64-958E-9C3AEC0A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164E9F-6AA8-4562-B56F-AE5B7B6F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46B086-3820-4034-A761-A28F2446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2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5E0C0-60A6-4B7B-9187-A355DA1EC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7C943B-EE86-4CA6-A315-CDE04A8C0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55B31A-98BD-408D-91D7-2B7089CD6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3B49D8-5AFB-4C34-971A-0E465631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30212-FECC-45F8-89A8-3DE90F3C5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B96FD-5B09-4DFB-A67F-33B9B7E8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4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1BEF1-153F-42C2-A5A2-F9DB53F1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A2B839-0550-4114-BE07-8DE08232C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6CFF8F-C35F-4006-B1FF-AC700F961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663AA1-EB0C-400B-A4D6-A4B4AD9A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43C0CB-A0D4-4C4B-8D17-8C686F5B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8074F-EF6B-42B1-82E8-215142FF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7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FAD6BF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87D56-D448-4212-92E1-4A171904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1DCA7-1758-4008-BA6A-6755829D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423221-6611-417C-904E-4F67F18CF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7C503-15C2-453F-9270-828D883E0EC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E33215-FB61-469B-A63A-91847B3B2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47D656-C710-482C-9896-B29D5A271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B319-D5AA-4FE5-80E0-5F1AD172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3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12" Type="http://schemas.openxmlformats.org/officeDocument/2006/relationships/image" Target="../media/image40.jpeg"/><Relationship Id="rId2" Type="http://schemas.openxmlformats.org/officeDocument/2006/relationships/audio" Target="../media/media17.m4a"/><Relationship Id="rId16" Type="http://schemas.openxmlformats.org/officeDocument/2006/relationships/image" Target="../media/image7.png"/><Relationship Id="rId1" Type="http://schemas.microsoft.com/office/2007/relationships/media" Target="../media/media17.m4a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9.sv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5.gif"/><Relationship Id="rId3" Type="http://schemas.microsoft.com/office/2007/relationships/media" Target="../media/media19.m4a"/><Relationship Id="rId21" Type="http://schemas.openxmlformats.org/officeDocument/2006/relationships/image" Target="../media/image9.svg"/><Relationship Id="rId7" Type="http://schemas.microsoft.com/office/2007/relationships/media" Target="../media/media21.m4a"/><Relationship Id="rId12" Type="http://schemas.openxmlformats.org/officeDocument/2006/relationships/audio" Target="../media/media23.m4a"/><Relationship Id="rId17" Type="http://schemas.openxmlformats.org/officeDocument/2006/relationships/image" Target="../media/image44.png"/><Relationship Id="rId2" Type="http://schemas.openxmlformats.org/officeDocument/2006/relationships/audio" Target="../media/media18.m4a"/><Relationship Id="rId16" Type="http://schemas.openxmlformats.org/officeDocument/2006/relationships/image" Target="../media/image43.png"/><Relationship Id="rId20" Type="http://schemas.openxmlformats.org/officeDocument/2006/relationships/image" Target="../media/image8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microsoft.com/office/2007/relationships/media" Target="../media/media23.m4a"/><Relationship Id="rId5" Type="http://schemas.microsoft.com/office/2007/relationships/media" Target="../media/media20.m4a"/><Relationship Id="rId15" Type="http://schemas.openxmlformats.org/officeDocument/2006/relationships/image" Target="../media/image42.png"/><Relationship Id="rId10" Type="http://schemas.openxmlformats.org/officeDocument/2006/relationships/audio" Target="../media/media22.m4a"/><Relationship Id="rId19" Type="http://schemas.openxmlformats.org/officeDocument/2006/relationships/image" Target="../media/image7.png"/><Relationship Id="rId4" Type="http://schemas.openxmlformats.org/officeDocument/2006/relationships/audio" Target="../media/media19.m4a"/><Relationship Id="rId9" Type="http://schemas.microsoft.com/office/2007/relationships/media" Target="../media/media22.m4a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9.jpeg"/><Relationship Id="rId18" Type="http://schemas.openxmlformats.org/officeDocument/2006/relationships/image" Target="../media/image9.svg"/><Relationship Id="rId3" Type="http://schemas.microsoft.com/office/2007/relationships/media" Target="../media/media2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17" Type="http://schemas.openxmlformats.org/officeDocument/2006/relationships/image" Target="../media/image8.png"/><Relationship Id="rId2" Type="http://schemas.openxmlformats.org/officeDocument/2006/relationships/audio" Target="../media/media25.m4a"/><Relationship Id="rId16" Type="http://schemas.openxmlformats.org/officeDocument/2006/relationships/image" Target="../media/image7.png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openxmlformats.org/officeDocument/2006/relationships/image" Target="../media/image47.png"/><Relationship Id="rId5" Type="http://schemas.microsoft.com/office/2007/relationships/media" Target="../media/media27.m4a"/><Relationship Id="rId15" Type="http://schemas.openxmlformats.org/officeDocument/2006/relationships/image" Target="../media/image51.gif"/><Relationship Id="rId10" Type="http://schemas.openxmlformats.org/officeDocument/2006/relationships/image" Target="../media/image6.svg"/><Relationship Id="rId4" Type="http://schemas.openxmlformats.org/officeDocument/2006/relationships/audio" Target="../media/media26.m4a"/><Relationship Id="rId9" Type="http://schemas.openxmlformats.org/officeDocument/2006/relationships/image" Target="../media/image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4a"/><Relationship Id="rId13" Type="http://schemas.microsoft.com/office/2007/relationships/media" Target="../media/media34.m4a"/><Relationship Id="rId18" Type="http://schemas.openxmlformats.org/officeDocument/2006/relationships/slide" Target="slide7.xml"/><Relationship Id="rId26" Type="http://schemas.openxmlformats.org/officeDocument/2006/relationships/image" Target="../media/image54.jpeg"/><Relationship Id="rId3" Type="http://schemas.microsoft.com/office/2007/relationships/media" Target="../media/media29.m4a"/><Relationship Id="rId21" Type="http://schemas.openxmlformats.org/officeDocument/2006/relationships/image" Target="../media/image52.jpeg"/><Relationship Id="rId7" Type="http://schemas.microsoft.com/office/2007/relationships/media" Target="../media/media31.m4a"/><Relationship Id="rId12" Type="http://schemas.openxmlformats.org/officeDocument/2006/relationships/audio" Target="../media/media33.m4a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9.svg"/><Relationship Id="rId2" Type="http://schemas.openxmlformats.org/officeDocument/2006/relationships/audio" Target="../media/media28.m4a"/><Relationship Id="rId16" Type="http://schemas.openxmlformats.org/officeDocument/2006/relationships/audio" Target="../media/media27.m4a"/><Relationship Id="rId20" Type="http://schemas.openxmlformats.org/officeDocument/2006/relationships/image" Target="../media/image6.svg"/><Relationship Id="rId29" Type="http://schemas.openxmlformats.org/officeDocument/2006/relationships/image" Target="../media/image57.jpeg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11" Type="http://schemas.microsoft.com/office/2007/relationships/media" Target="../media/media33.m4a"/><Relationship Id="rId24" Type="http://schemas.openxmlformats.org/officeDocument/2006/relationships/image" Target="../media/image8.png"/><Relationship Id="rId5" Type="http://schemas.microsoft.com/office/2007/relationships/media" Target="../media/media30.m4a"/><Relationship Id="rId15" Type="http://schemas.microsoft.com/office/2007/relationships/media" Target="../media/media27.m4a"/><Relationship Id="rId23" Type="http://schemas.openxmlformats.org/officeDocument/2006/relationships/image" Target="../media/image7.png"/><Relationship Id="rId28" Type="http://schemas.openxmlformats.org/officeDocument/2006/relationships/image" Target="../media/image56.png"/><Relationship Id="rId10" Type="http://schemas.openxmlformats.org/officeDocument/2006/relationships/audio" Target="../media/media32.m4a"/><Relationship Id="rId19" Type="http://schemas.openxmlformats.org/officeDocument/2006/relationships/image" Target="../media/image5.png"/><Relationship Id="rId4" Type="http://schemas.openxmlformats.org/officeDocument/2006/relationships/audio" Target="../media/media29.m4a"/><Relationship Id="rId9" Type="http://schemas.microsoft.com/office/2007/relationships/media" Target="../media/media32.m4a"/><Relationship Id="rId14" Type="http://schemas.openxmlformats.org/officeDocument/2006/relationships/audio" Target="../media/media34.m4a"/><Relationship Id="rId22" Type="http://schemas.openxmlformats.org/officeDocument/2006/relationships/image" Target="../media/image53.jpeg"/><Relationship Id="rId27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8.jpeg"/><Relationship Id="rId26" Type="http://schemas.openxmlformats.org/officeDocument/2006/relationships/image" Target="../media/image66.png"/><Relationship Id="rId3" Type="http://schemas.microsoft.com/office/2007/relationships/media" Target="../media/media36.m4a"/><Relationship Id="rId21" Type="http://schemas.openxmlformats.org/officeDocument/2006/relationships/image" Target="../media/image61.svg"/><Relationship Id="rId34" Type="http://schemas.openxmlformats.org/officeDocument/2006/relationships/image" Target="../media/image74.png"/><Relationship Id="rId7" Type="http://schemas.microsoft.com/office/2007/relationships/media" Target="../media/media38.m4a"/><Relationship Id="rId12" Type="http://schemas.openxmlformats.org/officeDocument/2006/relationships/audio" Target="../media/media40.m4a"/><Relationship Id="rId17" Type="http://schemas.openxmlformats.org/officeDocument/2006/relationships/image" Target="../media/image6.svg"/><Relationship Id="rId25" Type="http://schemas.openxmlformats.org/officeDocument/2006/relationships/image" Target="../media/image65.svg"/><Relationship Id="rId33" Type="http://schemas.openxmlformats.org/officeDocument/2006/relationships/image" Target="../media/image73.svg"/><Relationship Id="rId38" Type="http://schemas.openxmlformats.org/officeDocument/2006/relationships/image" Target="../media/image7.png"/><Relationship Id="rId2" Type="http://schemas.openxmlformats.org/officeDocument/2006/relationships/audio" Target="../media/media35.m4a"/><Relationship Id="rId16" Type="http://schemas.openxmlformats.org/officeDocument/2006/relationships/image" Target="../media/image5.png"/><Relationship Id="rId20" Type="http://schemas.openxmlformats.org/officeDocument/2006/relationships/image" Target="../media/image60.png"/><Relationship Id="rId29" Type="http://schemas.openxmlformats.org/officeDocument/2006/relationships/image" Target="../media/image69.svg"/><Relationship Id="rId1" Type="http://schemas.microsoft.com/office/2007/relationships/media" Target="../media/media35.m4a"/><Relationship Id="rId6" Type="http://schemas.openxmlformats.org/officeDocument/2006/relationships/audio" Target="../media/media37.m4a"/><Relationship Id="rId11" Type="http://schemas.microsoft.com/office/2007/relationships/media" Target="../media/media40.m4a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9.svg"/><Relationship Id="rId5" Type="http://schemas.microsoft.com/office/2007/relationships/media" Target="../media/media37.m4a"/><Relationship Id="rId15" Type="http://schemas.openxmlformats.org/officeDocument/2006/relationships/slide" Target="slide7.xml"/><Relationship Id="rId23" Type="http://schemas.openxmlformats.org/officeDocument/2006/relationships/image" Target="../media/image63.svg"/><Relationship Id="rId28" Type="http://schemas.openxmlformats.org/officeDocument/2006/relationships/image" Target="../media/image68.png"/><Relationship Id="rId36" Type="http://schemas.openxmlformats.org/officeDocument/2006/relationships/image" Target="../media/image8.png"/><Relationship Id="rId10" Type="http://schemas.openxmlformats.org/officeDocument/2006/relationships/audio" Target="../media/media39.m4a"/><Relationship Id="rId19" Type="http://schemas.openxmlformats.org/officeDocument/2006/relationships/image" Target="../media/image59.gif"/><Relationship Id="rId31" Type="http://schemas.openxmlformats.org/officeDocument/2006/relationships/image" Target="../media/image71.svg"/><Relationship Id="rId4" Type="http://schemas.openxmlformats.org/officeDocument/2006/relationships/audio" Target="../media/media36.m4a"/><Relationship Id="rId9" Type="http://schemas.microsoft.com/office/2007/relationships/media" Target="../media/media39.m4a"/><Relationship Id="rId14" Type="http://schemas.openxmlformats.org/officeDocument/2006/relationships/notesSlide" Target="../notesSlides/notesSlide5.xml"/><Relationship Id="rId22" Type="http://schemas.openxmlformats.org/officeDocument/2006/relationships/image" Target="../media/image62.png"/><Relationship Id="rId27" Type="http://schemas.openxmlformats.org/officeDocument/2006/relationships/image" Target="../media/image67.svg"/><Relationship Id="rId30" Type="http://schemas.openxmlformats.org/officeDocument/2006/relationships/image" Target="../media/image70.png"/><Relationship Id="rId35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7.png"/><Relationship Id="rId3" Type="http://schemas.microsoft.com/office/2007/relationships/media" Target="../media/media4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8.jpeg"/><Relationship Id="rId17" Type="http://schemas.openxmlformats.org/officeDocument/2006/relationships/image" Target="../media/image42.png"/><Relationship Id="rId2" Type="http://schemas.openxmlformats.org/officeDocument/2006/relationships/audio" Target="../media/media41.m4a"/><Relationship Id="rId16" Type="http://schemas.openxmlformats.org/officeDocument/2006/relationships/image" Target="../media/image52.jpeg"/><Relationship Id="rId1" Type="http://schemas.microsoft.com/office/2007/relationships/media" Target="../media/media41.m4a"/><Relationship Id="rId6" Type="http://schemas.openxmlformats.org/officeDocument/2006/relationships/audio" Target="../media/media43.m4a"/><Relationship Id="rId11" Type="http://schemas.openxmlformats.org/officeDocument/2006/relationships/image" Target="../media/image77.jpeg"/><Relationship Id="rId5" Type="http://schemas.microsoft.com/office/2007/relationships/media" Target="../media/media43.m4a"/><Relationship Id="rId15" Type="http://schemas.openxmlformats.org/officeDocument/2006/relationships/image" Target="../media/image9.svg"/><Relationship Id="rId10" Type="http://schemas.openxmlformats.org/officeDocument/2006/relationships/image" Target="../media/image76.jpeg"/><Relationship Id="rId4" Type="http://schemas.openxmlformats.org/officeDocument/2006/relationships/audio" Target="../media/media42.m4a"/><Relationship Id="rId9" Type="http://schemas.openxmlformats.org/officeDocument/2006/relationships/slide" Target="slide17.xml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4a"/><Relationship Id="rId13" Type="http://schemas.openxmlformats.org/officeDocument/2006/relationships/image" Target="../media/image7.png"/><Relationship Id="rId3" Type="http://schemas.microsoft.com/office/2007/relationships/media" Target="../media/media45.m4a"/><Relationship Id="rId7" Type="http://schemas.microsoft.com/office/2007/relationships/media" Target="../media/media47.m4a"/><Relationship Id="rId12" Type="http://schemas.openxmlformats.org/officeDocument/2006/relationships/image" Target="../media/image80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p3"/><Relationship Id="rId11" Type="http://schemas.openxmlformats.org/officeDocument/2006/relationships/image" Target="../media/image79.jpeg"/><Relationship Id="rId5" Type="http://schemas.microsoft.com/office/2007/relationships/media" Target="../media/media46.mp3"/><Relationship Id="rId15" Type="http://schemas.openxmlformats.org/officeDocument/2006/relationships/image" Target="../media/image9.svg"/><Relationship Id="rId10" Type="http://schemas.openxmlformats.org/officeDocument/2006/relationships/slide" Target="slide18.xml"/><Relationship Id="rId4" Type="http://schemas.openxmlformats.org/officeDocument/2006/relationships/audio" Target="../media/media4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4a"/><Relationship Id="rId13" Type="http://schemas.openxmlformats.org/officeDocument/2006/relationships/image" Target="../media/image6.svg"/><Relationship Id="rId18" Type="http://schemas.openxmlformats.org/officeDocument/2006/relationships/image" Target="../media/image9.svg"/><Relationship Id="rId3" Type="http://schemas.microsoft.com/office/2007/relationships/media" Target="../media/media48.m4a"/><Relationship Id="rId21" Type="http://schemas.openxmlformats.org/officeDocument/2006/relationships/image" Target="../media/image85.png"/><Relationship Id="rId7" Type="http://schemas.microsoft.com/office/2007/relationships/media" Target="../media/media50.m4a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../media/media44.m4a"/><Relationship Id="rId16" Type="http://schemas.openxmlformats.org/officeDocument/2006/relationships/image" Target="../media/image7.png"/><Relationship Id="rId20" Type="http://schemas.openxmlformats.org/officeDocument/2006/relationships/image" Target="../media/image84.jpeg"/><Relationship Id="rId1" Type="http://schemas.microsoft.com/office/2007/relationships/media" Target="../media/media44.m4a"/><Relationship Id="rId6" Type="http://schemas.openxmlformats.org/officeDocument/2006/relationships/audio" Target="../media/media49.m4a"/><Relationship Id="rId11" Type="http://schemas.openxmlformats.org/officeDocument/2006/relationships/slide" Target="slide7.xml"/><Relationship Id="rId5" Type="http://schemas.microsoft.com/office/2007/relationships/media" Target="../media/media49.m4a"/><Relationship Id="rId15" Type="http://schemas.openxmlformats.org/officeDocument/2006/relationships/image" Target="../media/image82.jpeg"/><Relationship Id="rId23" Type="http://schemas.openxmlformats.org/officeDocument/2006/relationships/image" Target="../media/image87.sv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83.jpeg"/><Relationship Id="rId4" Type="http://schemas.openxmlformats.org/officeDocument/2006/relationships/audio" Target="../media/media4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1.jpeg"/><Relationship Id="rId22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.png"/><Relationship Id="rId3" Type="http://schemas.microsoft.com/office/2007/relationships/media" Target="../media/media5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jpe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audio" Target="../media/media53.m4a"/><Relationship Id="rId11" Type="http://schemas.openxmlformats.org/officeDocument/2006/relationships/image" Target="../media/image7.png"/><Relationship Id="rId5" Type="http://schemas.microsoft.com/office/2007/relationships/media" Target="../media/media53.m4a"/><Relationship Id="rId10" Type="http://schemas.openxmlformats.org/officeDocument/2006/relationships/image" Target="../media/image6.svg"/><Relationship Id="rId4" Type="http://schemas.openxmlformats.org/officeDocument/2006/relationships/audio" Target="../media/media52.m4a"/><Relationship Id="rId9" Type="http://schemas.openxmlformats.org/officeDocument/2006/relationships/image" Target="../media/image5.png"/><Relationship Id="rId1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pik.pro/detskie/2695-nos-detskij-risunok-25-foto.html" TargetMode="External"/><Relationship Id="rId2" Type="http://schemas.openxmlformats.org/officeDocument/2006/relationships/hyperlink" Target="https://466.tvoysadik.ru/?section_id=4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7.xml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slide" Target="slide9.xml"/><Relationship Id="rId21" Type="http://schemas.openxmlformats.org/officeDocument/2006/relationships/image" Target="../media/image21.svg"/><Relationship Id="rId7" Type="http://schemas.openxmlformats.org/officeDocument/2006/relationships/slide" Target="slide15.xml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slide" Target="slide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slide" Target="slide11.xml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slide" Target="slide10.xml"/><Relationship Id="rId9" Type="http://schemas.openxmlformats.org/officeDocument/2006/relationships/slide" Target="slide19.xml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image" Target="../media/image31.png"/><Relationship Id="rId3" Type="http://schemas.microsoft.com/office/2007/relationships/media" Target="../media/media4.m4a"/><Relationship Id="rId21" Type="http://schemas.openxmlformats.org/officeDocument/2006/relationships/slide" Target="slide7.xml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openxmlformats.org/officeDocument/2006/relationships/image" Target="../media/image30.jpeg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notesSlide" Target="../notesSlides/notesSlide2.xml"/><Relationship Id="rId29" Type="http://schemas.openxmlformats.org/officeDocument/2006/relationships/image" Target="../media/image34.jpe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image" Target="../media/image29.png"/><Relationship Id="rId32" Type="http://schemas.openxmlformats.org/officeDocument/2006/relationships/image" Target="../media/image9.svg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openxmlformats.org/officeDocument/2006/relationships/image" Target="../media/image6.svg"/><Relationship Id="rId28" Type="http://schemas.openxmlformats.org/officeDocument/2006/relationships/image" Target="../media/image33.jpeg"/><Relationship Id="rId10" Type="http://schemas.openxmlformats.org/officeDocument/2006/relationships/audio" Target="../media/media7.m4a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8.pn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image" Target="../media/image5.png"/><Relationship Id="rId27" Type="http://schemas.openxmlformats.org/officeDocument/2006/relationships/image" Target="../media/image32.jpeg"/><Relationship Id="rId30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5.png"/><Relationship Id="rId26" Type="http://schemas.openxmlformats.org/officeDocument/2006/relationships/image" Target="../media/image23.svg"/><Relationship Id="rId3" Type="http://schemas.microsoft.com/office/2007/relationships/media" Target="../media/media13.m4a"/><Relationship Id="rId21" Type="http://schemas.openxmlformats.org/officeDocument/2006/relationships/image" Target="../media/image7.png"/><Relationship Id="rId7" Type="http://schemas.microsoft.com/office/2007/relationships/media" Target="../media/media15.m4a"/><Relationship Id="rId12" Type="http://schemas.openxmlformats.org/officeDocument/2006/relationships/audio" Target="../media/media11.m4a"/><Relationship Id="rId17" Type="http://schemas.openxmlformats.org/officeDocument/2006/relationships/image" Target="../media/image6.svg"/><Relationship Id="rId25" Type="http://schemas.openxmlformats.org/officeDocument/2006/relationships/image" Target="../media/image22.png"/><Relationship Id="rId2" Type="http://schemas.openxmlformats.org/officeDocument/2006/relationships/audio" Target="../media/media12.m4a"/><Relationship Id="rId16" Type="http://schemas.openxmlformats.org/officeDocument/2006/relationships/image" Target="../media/image5.png"/><Relationship Id="rId20" Type="http://schemas.openxmlformats.org/officeDocument/2006/relationships/image" Target="../media/image37.jpeg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microsoft.com/office/2007/relationships/media" Target="../media/media11.m4a"/><Relationship Id="rId24" Type="http://schemas.openxmlformats.org/officeDocument/2006/relationships/image" Target="../media/image13.svg"/><Relationship Id="rId5" Type="http://schemas.microsoft.com/office/2007/relationships/media" Target="../media/media14.m4a"/><Relationship Id="rId15" Type="http://schemas.openxmlformats.org/officeDocument/2006/relationships/slide" Target="slide7.xml"/><Relationship Id="rId23" Type="http://schemas.openxmlformats.org/officeDocument/2006/relationships/image" Target="../media/image12.png"/><Relationship Id="rId28" Type="http://schemas.openxmlformats.org/officeDocument/2006/relationships/image" Target="../media/image9.svg"/><Relationship Id="rId10" Type="http://schemas.openxmlformats.org/officeDocument/2006/relationships/audio" Target="../media/media16.m4a"/><Relationship Id="rId19" Type="http://schemas.openxmlformats.org/officeDocument/2006/relationships/image" Target="../media/image36.png"/><Relationship Id="rId4" Type="http://schemas.openxmlformats.org/officeDocument/2006/relationships/audio" Target="../media/media13.m4a"/><Relationship Id="rId9" Type="http://schemas.microsoft.com/office/2007/relationships/media" Target="../media/media16.m4a"/><Relationship Id="rId14" Type="http://schemas.openxmlformats.org/officeDocument/2006/relationships/notesSlide" Target="../notesSlides/notesSlide3.xml"/><Relationship Id="rId22" Type="http://schemas.openxmlformats.org/officeDocument/2006/relationships/image" Target="../media/image28.png"/><Relationship Id="rId27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8255A-3EE4-4958-AE37-01B60011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МБДОУ города Иркутска детский сад № 175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DDD09-BC81-4CF5-B475-E0C76F942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/>
              <a:t>Интерактивная </a:t>
            </a:r>
          </a:p>
          <a:p>
            <a:pPr marL="0" indent="0" algn="ctr">
              <a:buNone/>
            </a:pPr>
            <a:r>
              <a:rPr lang="ru-RU" sz="4400" dirty="0"/>
              <a:t>коррекционно-развивающая игра для детей 4-5 лет. </a:t>
            </a:r>
          </a:p>
          <a:p>
            <a:pPr marL="0" indent="0" algn="ctr">
              <a:buNone/>
            </a:pPr>
            <a:r>
              <a:rPr lang="ru-RU" sz="3200" dirty="0"/>
              <a:t>Игру подготовила учитель – логопед: Сизых Олеся Сергеевна</a:t>
            </a:r>
          </a:p>
          <a:p>
            <a:pPr marL="0" indent="0" algn="ctr">
              <a:buNone/>
            </a:pPr>
            <a:endParaRPr lang="ru-RU" sz="3200" dirty="0"/>
          </a:p>
          <a:p>
            <a:pPr marL="0" indent="0" algn="ctr">
              <a:buNone/>
            </a:pPr>
            <a:r>
              <a:rPr lang="ru-RU" sz="3200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362571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65">
              <a:srgbClr val="D34539"/>
            </a:gs>
            <a:gs pos="47826">
              <a:srgbClr val="C0000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90233F-4E28-481C-ACB0-8725BF25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186" y="5375604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BA471-2BCE-4F9B-9F83-2BA1CF45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брови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F6D54-3A58-4A50-B24D-A85803B6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                                 </a:t>
            </a:r>
          </a:p>
          <a:p>
            <a:pPr marL="0" indent="0">
              <a:buNone/>
            </a:pPr>
            <a:r>
              <a:rPr lang="ru-RU" sz="5100" dirty="0"/>
              <a:t>                                                      Бровки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           </a:t>
            </a:r>
          </a:p>
          <a:p>
            <a:pPr marL="0" indent="0">
              <a:buNone/>
            </a:pPr>
            <a:r>
              <a:rPr lang="ru-RU" sz="5100" dirty="0"/>
              <a:t>                                                                    </a:t>
            </a:r>
          </a:p>
          <a:p>
            <a:pPr marL="0" indent="0">
              <a:buNone/>
            </a:pPr>
            <a:r>
              <a:rPr lang="ru-RU" sz="5100" dirty="0"/>
              <a:t>                                                      Брови                        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                  </a:t>
            </a:r>
          </a:p>
          <a:p>
            <a:pPr marL="0" indent="0">
              <a:buNone/>
            </a:pPr>
            <a:r>
              <a:rPr lang="ru-RU" sz="5100" dirty="0"/>
              <a:t>                                                       </a:t>
            </a:r>
            <a:r>
              <a:rPr lang="ru-RU" sz="5100" dirty="0" err="1"/>
              <a:t>Бровища</a:t>
            </a:r>
            <a:endParaRPr lang="ru-RU" sz="51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    </a:t>
            </a:r>
          </a:p>
        </p:txBody>
      </p:sp>
      <p:pic>
        <p:nvPicPr>
          <p:cNvPr id="4" name="Рисунок 3" descr="Дом">
            <a:hlinkClick r:id="rId8" action="ppaction://hlinksldjump"/>
            <a:extLst>
              <a:ext uri="{FF2B5EF4-FFF2-40B4-BE49-F238E27FC236}">
                <a16:creationId xmlns:a16="http://schemas.microsoft.com/office/drawing/2014/main" id="{42EA4E3F-D628-44E9-AB42-3D0998B37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09086" y="113506"/>
            <a:ext cx="914400" cy="914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48042-8CE0-4FFE-AD0A-25362166299C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2" y="1450365"/>
            <a:ext cx="1700956" cy="10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AE3C17-563B-4110-A76E-0C44FD09E415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2" y="4364684"/>
            <a:ext cx="2837180" cy="219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E4FCFC-288A-47BB-91C3-18A439740219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4" y="2677263"/>
            <a:ext cx="2845435" cy="148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Улыбающееся лицо без заливки">
            <a:extLst>
              <a:ext uri="{FF2B5EF4-FFF2-40B4-BE49-F238E27FC236}">
                <a16:creationId xmlns:a16="http://schemas.microsoft.com/office/drawing/2014/main" id="{EFECCF56-09E2-4942-8BCA-15A70F2B80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2422" y="174461"/>
            <a:ext cx="914400" cy="914400"/>
          </a:xfrm>
          <a:prstGeom prst="rect">
            <a:avLst/>
          </a:prstGeom>
        </p:spPr>
      </p:pic>
      <p:pic>
        <p:nvPicPr>
          <p:cNvPr id="9" name="сам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2945D13-2619-4E8D-AF03-4722C4BE6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8008" y="319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2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122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122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22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122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122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2978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1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6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0070C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42CB6-E46C-4BD9-B508-9B7C24A8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Глаза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236B5B-7C14-4779-957B-F5F0E9C75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9525"/>
            <a:ext cx="11353800" cy="4840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                                                                                      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трелка: вправо 4">
            <a:hlinkClick r:id="rId14" action="ppaction://hlinksldjump"/>
            <a:extLst>
              <a:ext uri="{FF2B5EF4-FFF2-40B4-BE49-F238E27FC236}">
                <a16:creationId xmlns:a16="http://schemas.microsoft.com/office/drawing/2014/main" id="{6955F4DD-3FA8-4E7F-B98E-2DB50BF1301B}"/>
              </a:ext>
            </a:extLst>
          </p:cNvPr>
          <p:cNvSpPr/>
          <p:nvPr/>
        </p:nvSpPr>
        <p:spPr>
          <a:xfrm>
            <a:off x="11057206" y="6176963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50B675-CCD8-4B40-8A82-327A44A6B8B1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9" y="2572434"/>
            <a:ext cx="2585720" cy="68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821F5B-575C-4FA6-84B4-6B21B1747C4A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20" y="2572434"/>
            <a:ext cx="3164205" cy="102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54E418-2E77-49FA-A8DB-90DB00ED7CAC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126" y="2177085"/>
            <a:ext cx="2574925" cy="178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226360-24BD-413A-81EB-DE1F8894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90" y="4431641"/>
            <a:ext cx="42862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лазк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D1EEA7B-2637-4B2E-9185-EEA000987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49" y="1783002"/>
            <a:ext cx="609600" cy="609600"/>
          </a:xfrm>
          <a:prstGeom prst="rect">
            <a:avLst/>
          </a:prstGeom>
        </p:spPr>
      </p:pic>
      <p:pic>
        <p:nvPicPr>
          <p:cNvPr id="8" name="глаз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E63646E-8241-4C9F-9863-11A843B46B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6000" y="1649633"/>
            <a:ext cx="609600" cy="609600"/>
          </a:xfrm>
          <a:prstGeom prst="rect">
            <a:avLst/>
          </a:prstGeom>
        </p:spPr>
      </p:pic>
      <p:pic>
        <p:nvPicPr>
          <p:cNvPr id="11" name="Рисунок 10" descr="Улыбающееся лицо без заливки">
            <a:extLst>
              <a:ext uri="{FF2B5EF4-FFF2-40B4-BE49-F238E27FC236}">
                <a16:creationId xmlns:a16="http://schemas.microsoft.com/office/drawing/2014/main" id="{B9995C43-1E4B-49B0-9476-CEA1F5BEFE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76609" y="217731"/>
            <a:ext cx="914400" cy="914400"/>
          </a:xfrm>
          <a:prstGeom prst="rect">
            <a:avLst/>
          </a:prstGeom>
        </p:spPr>
      </p:pic>
      <p:pic>
        <p:nvPicPr>
          <p:cNvPr id="9" name="снов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8E76B9C-1FBB-4356-9023-3DFBD83B2D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9107" y="370131"/>
            <a:ext cx="609600" cy="609600"/>
          </a:xfrm>
          <a:prstGeom prst="rect">
            <a:avLst/>
          </a:prstGeom>
        </p:spPr>
      </p:pic>
      <p:pic>
        <p:nvPicPr>
          <p:cNvPr id="12" name="глазищ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7517BA1-C5E2-4E33-8B21-4FAFF5042C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80492" y="1515525"/>
            <a:ext cx="609600" cy="609600"/>
          </a:xfrm>
          <a:prstGeom prst="rect">
            <a:avLst/>
          </a:prstGeom>
        </p:spPr>
      </p:pic>
      <p:pic>
        <p:nvPicPr>
          <p:cNvPr id="13" name="отлично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7B04745-2F46-4EE0-A50E-79B07301B7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3907" y="4081401"/>
            <a:ext cx="609600" cy="609600"/>
          </a:xfrm>
          <a:prstGeom prst="rect">
            <a:avLst/>
          </a:prstGeom>
        </p:spPr>
      </p:pic>
      <p:pic>
        <p:nvPicPr>
          <p:cNvPr id="16" name="котенок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A88789A-66F3-4BB6-AD95-0209AEAA6B6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73897" y="4431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2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4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84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84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643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143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168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159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2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DC2C8-BE61-408F-A04F-498DCB5F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61d9c379124d9fd6bca00d60f138122e">
            <a:hlinkClick r:id="" action="ppaction://media"/>
            <a:extLst>
              <a:ext uri="{FF2B5EF4-FFF2-40B4-BE49-F238E27FC236}">
                <a16:creationId xmlns:a16="http://schemas.microsoft.com/office/drawing/2014/main" id="{7D5190FD-FAEA-4652-9BAC-F11D30AC0C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09" y="122809"/>
            <a:ext cx="12005384" cy="6446565"/>
          </a:xfr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C529AA5A-7E07-4014-AAC1-D3371813B780}"/>
              </a:ext>
            </a:extLst>
          </p:cNvPr>
          <p:cNvSpPr/>
          <p:nvPr/>
        </p:nvSpPr>
        <p:spPr>
          <a:xfrm>
            <a:off x="11120284" y="632705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Улыбающееся лицо без заливки">
            <a:extLst>
              <a:ext uri="{FF2B5EF4-FFF2-40B4-BE49-F238E27FC236}">
                <a16:creationId xmlns:a16="http://schemas.microsoft.com/office/drawing/2014/main" id="{A5703E23-D114-4B83-86DF-C31BCA0A5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657" y="1228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0070C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D7E72-E60A-46E7-A2E3-B5AD5780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Ресницы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FA9F0-7B3E-4667-B680-1F8CAB974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912" y="2459306"/>
            <a:ext cx="5096678" cy="29152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Дом">
            <a:hlinkClick r:id="rId8" action="ppaction://hlinksldjump"/>
            <a:extLst>
              <a:ext uri="{FF2B5EF4-FFF2-40B4-BE49-F238E27FC236}">
                <a16:creationId xmlns:a16="http://schemas.microsoft.com/office/drawing/2014/main" id="{DE221E87-CE84-4633-BAA5-97FC8EA07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09086" y="113506"/>
            <a:ext cx="914400" cy="914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394CA-F539-4355-83E2-9A8638DBCCD0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61" y="846578"/>
            <a:ext cx="2196447" cy="157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B84790-92EA-4612-877B-C1716312DE67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87" y="2209096"/>
            <a:ext cx="3360539" cy="236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420F62C-27FE-4365-B74D-A753033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797">
            <a:off x="5482597" y="4507389"/>
            <a:ext cx="1438680" cy="13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B1BBDFA-9A54-47CF-9F03-75F07B6E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986">
            <a:off x="10897471" y="2887372"/>
            <a:ext cx="1438680" cy="13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06A049-0417-4150-B607-E191E29B1111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3001">
            <a:off x="5653502" y="1289423"/>
            <a:ext cx="1595391" cy="130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62A1892-DF25-44EE-BBEF-6F247E63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797">
            <a:off x="8394837" y="339394"/>
            <a:ext cx="1438680" cy="13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3234DE6-4133-491F-ACDB-9AF817EC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357">
            <a:off x="10367068" y="5281686"/>
            <a:ext cx="1438680" cy="13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A42042-0611-4677-A8F5-7CD8AD83B873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3001">
            <a:off x="8174747" y="5364216"/>
            <a:ext cx="1595391" cy="130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5CF019-5831-452E-A852-5899B1852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49" y="2899861"/>
            <a:ext cx="2969675" cy="247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есничк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C97E342-460A-4959-9242-AB7DBB588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7312" y="286866"/>
            <a:ext cx="609600" cy="609600"/>
          </a:xfrm>
          <a:prstGeom prst="rect">
            <a:avLst/>
          </a:prstGeom>
        </p:spPr>
      </p:pic>
      <p:pic>
        <p:nvPicPr>
          <p:cNvPr id="7" name="бабоч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E17671D-3EFA-4931-B6BF-9908A5EB6E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605" y="2056423"/>
            <a:ext cx="609600" cy="609600"/>
          </a:xfrm>
          <a:prstGeom prst="rect">
            <a:avLst/>
          </a:prstGeom>
        </p:spPr>
      </p:pic>
      <p:pic>
        <p:nvPicPr>
          <p:cNvPr id="8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8A85FB7-EDED-42AD-909A-C462666567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2188" y="5480300"/>
            <a:ext cx="609600" cy="609600"/>
          </a:xfrm>
          <a:prstGeom prst="rect">
            <a:avLst/>
          </a:prstGeom>
        </p:spPr>
      </p:pic>
      <p:pic>
        <p:nvPicPr>
          <p:cNvPr id="20" name="Рисунок 19" descr="Улыбающееся лицо без заливки">
            <a:extLst>
              <a:ext uri="{FF2B5EF4-FFF2-40B4-BE49-F238E27FC236}">
                <a16:creationId xmlns:a16="http://schemas.microsoft.com/office/drawing/2014/main" id="{75E63A2F-D4AD-449B-8303-201E11D20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14069" y="1873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93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93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FFFF0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0FCA3-072F-400F-92E7-71AEA301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31"/>
            <a:ext cx="10515600" cy="6453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НОС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083357-B90F-4210-83DB-042316DF2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43" y="3672124"/>
            <a:ext cx="11073757" cy="30723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             </a:t>
            </a:r>
          </a:p>
          <a:p>
            <a:pPr marL="0" indent="0">
              <a:buNone/>
            </a:pPr>
            <a:r>
              <a:rPr lang="ru-RU" sz="5100" dirty="0"/>
              <a:t>                            </a:t>
            </a:r>
          </a:p>
          <a:p>
            <a:pPr marL="0" indent="0">
              <a:buNone/>
            </a:pPr>
            <a:r>
              <a:rPr lang="ru-RU" sz="5100" dirty="0"/>
              <a:t>            </a:t>
            </a:r>
          </a:p>
          <a:p>
            <a:pPr marL="0" indent="0">
              <a:buNone/>
            </a:pPr>
            <a:r>
              <a:rPr lang="ru-RU" sz="5100" dirty="0"/>
              <a:t>                      </a:t>
            </a:r>
          </a:p>
          <a:p>
            <a:pPr marL="0" indent="0">
              <a:buNone/>
            </a:pPr>
            <a:r>
              <a:rPr lang="ru-RU" sz="11200" dirty="0"/>
              <a:t>    Мой носик                                  мамин носик                             папин нос</a:t>
            </a:r>
            <a:endParaRPr lang="ru-RU" sz="5100" dirty="0"/>
          </a:p>
        </p:txBody>
      </p:sp>
      <p:pic>
        <p:nvPicPr>
          <p:cNvPr id="4" name="Рисунок 3" descr="Дом">
            <a:hlinkClick r:id="rId18" action="ppaction://hlinksldjump"/>
            <a:extLst>
              <a:ext uri="{FF2B5EF4-FFF2-40B4-BE49-F238E27FC236}">
                <a16:creationId xmlns:a16="http://schemas.microsoft.com/office/drawing/2014/main" id="{4355CC53-75B4-49A5-A59B-47782EF060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65870" y="34402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F14C7A-250E-4AF2-98C9-504E3674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7" y="849565"/>
            <a:ext cx="1923882" cy="24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AAE587-C32F-451A-81AB-3515FF90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17" y="804796"/>
            <a:ext cx="2433710" cy="24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нов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2A899FF-1247-4854-AC56-5A8D8A6D1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8027" y="131394"/>
            <a:ext cx="609600" cy="609600"/>
          </a:xfrm>
          <a:prstGeom prst="rect">
            <a:avLst/>
          </a:prstGeom>
        </p:spPr>
      </p:pic>
      <p:pic>
        <p:nvPicPr>
          <p:cNvPr id="10" name="Рисунок 9" descr="Улыбающееся лицо без заливки">
            <a:extLst>
              <a:ext uri="{FF2B5EF4-FFF2-40B4-BE49-F238E27FC236}">
                <a16:creationId xmlns:a16="http://schemas.microsoft.com/office/drawing/2014/main" id="{D4A596DD-DD09-4221-A2C9-90EB14D5E7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7390" y="69698"/>
            <a:ext cx="914400" cy="914400"/>
          </a:xfrm>
          <a:prstGeom prst="rect">
            <a:avLst/>
          </a:prstGeom>
        </p:spPr>
      </p:pic>
      <p:pic>
        <p:nvPicPr>
          <p:cNvPr id="6" name="носик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ACC310C-F63B-4C67-8E0D-CA9234D92C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" y="2998763"/>
            <a:ext cx="609600" cy="609600"/>
          </a:xfrm>
          <a:prstGeom prst="rect">
            <a:avLst/>
          </a:prstGeom>
        </p:spPr>
      </p:pic>
      <p:pic>
        <p:nvPicPr>
          <p:cNvPr id="7" name="нос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372D165-07AE-4BB6-A514-112176B93B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54482" y="2953953"/>
            <a:ext cx="609600" cy="609600"/>
          </a:xfrm>
          <a:prstGeom prst="rect">
            <a:avLst/>
          </a:prstGeom>
        </p:spPr>
      </p:pic>
      <p:pic>
        <p:nvPicPr>
          <p:cNvPr id="8" name="носище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2D13E41-0C51-433B-9D60-4DFF7A13F7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98093" y="2667000"/>
            <a:ext cx="609600" cy="609600"/>
          </a:xfrm>
          <a:prstGeom prst="rect">
            <a:avLst/>
          </a:prstGeom>
        </p:spPr>
      </p:pic>
      <p:pic>
        <p:nvPicPr>
          <p:cNvPr id="11" name="скорей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3C9E004-FF4E-499B-BDBF-1B34A08190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5593" y="4448579"/>
            <a:ext cx="609600" cy="60960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CF97908D-9974-4B55-8B10-DF5A227D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32" y="3701572"/>
            <a:ext cx="2266393" cy="24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607988-4FB1-4ADF-B8C4-C2214F17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4" y="3523670"/>
            <a:ext cx="1837107" cy="239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>
            <a:extLst>
              <a:ext uri="{FF2B5EF4-FFF2-40B4-BE49-F238E27FC236}">
                <a16:creationId xmlns:a16="http://schemas.microsoft.com/office/drawing/2014/main" id="{604876F7-F8AE-4E0A-AD19-1F35F1D940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1726D680-479C-4568-B191-FE6A900B8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49682" y="37483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D78D9C-98C1-4584-8FF7-4AADD72EAE7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84395" y="3654277"/>
            <a:ext cx="2518410" cy="2587387"/>
          </a:xfrm>
          <a:prstGeom prst="rect">
            <a:avLst/>
          </a:prstGeom>
        </p:spPr>
      </p:pic>
      <p:pic>
        <p:nvPicPr>
          <p:cNvPr id="22" name="мам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664822C-B7E6-48C3-8EA4-FF36277966D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95108" y="5645326"/>
            <a:ext cx="609600" cy="609600"/>
          </a:xfrm>
          <a:prstGeom prst="rect">
            <a:avLst/>
          </a:prstGeom>
        </p:spPr>
      </p:pic>
      <p:pic>
        <p:nvPicPr>
          <p:cNvPr id="23" name="пап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2E97F99-4F89-45BB-9C3D-35F2B8B80EF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35457" y="5665942"/>
            <a:ext cx="609600" cy="609600"/>
          </a:xfrm>
          <a:prstGeom prst="rect">
            <a:avLst/>
          </a:prstGeom>
        </p:spPr>
      </p:pic>
      <p:pic>
        <p:nvPicPr>
          <p:cNvPr id="28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9D37430-74C7-4D34-BB7C-FE82AA81535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62002" y="6160989"/>
            <a:ext cx="609600" cy="609600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E40D363-50E8-4983-978E-98BF4677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48" y="740895"/>
            <a:ext cx="2604959" cy="253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11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1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7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7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97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97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89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329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829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2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83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583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955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455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E791D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5597E-0195-4A9A-A2A0-20357C90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7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Щеки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09BD0-A3DA-4D73-9F71-6AFE251F1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608" y="2211087"/>
            <a:ext cx="10244237" cy="23536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                                                   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Правильный ответ: красные и розовые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Дом">
            <a:hlinkClick r:id="rId15" action="ppaction://hlinksldjump"/>
            <a:extLst>
              <a:ext uri="{FF2B5EF4-FFF2-40B4-BE49-F238E27FC236}">
                <a16:creationId xmlns:a16="http://schemas.microsoft.com/office/drawing/2014/main" id="{2B1C6061-3A04-410A-BCCB-8A1BE477B0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20736" y="-33633"/>
            <a:ext cx="914400" cy="9144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51978E-5D7C-4602-886F-5733719D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1" y="880767"/>
            <a:ext cx="3580339" cy="31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178E139-49B8-479E-BE9B-0FA29334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87" y="890922"/>
            <a:ext cx="6943725" cy="31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Зимняя шапка">
            <a:extLst>
              <a:ext uri="{FF2B5EF4-FFF2-40B4-BE49-F238E27FC236}">
                <a16:creationId xmlns:a16="http://schemas.microsoft.com/office/drawing/2014/main" id="{4D00BC1C-4F09-4D2D-991D-FB24E54EAF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56125" y="4431624"/>
            <a:ext cx="3819297" cy="1737677"/>
          </a:xfrm>
          <a:prstGeom prst="rect">
            <a:avLst/>
          </a:prstGeom>
        </p:spPr>
      </p:pic>
      <p:pic>
        <p:nvPicPr>
          <p:cNvPr id="26" name="Рисунок 25" descr="Зимняя шапка">
            <a:extLst>
              <a:ext uri="{FF2B5EF4-FFF2-40B4-BE49-F238E27FC236}">
                <a16:creationId xmlns:a16="http://schemas.microsoft.com/office/drawing/2014/main" id="{66C0056F-3040-47F0-AAB4-A3B08FA4A0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01321" y="4502028"/>
            <a:ext cx="3819297" cy="1737677"/>
          </a:xfrm>
          <a:prstGeom prst="rect">
            <a:avLst/>
          </a:prstGeom>
        </p:spPr>
      </p:pic>
      <p:pic>
        <p:nvPicPr>
          <p:cNvPr id="32" name="Рисунок 31" descr="Апельсин">
            <a:extLst>
              <a:ext uri="{FF2B5EF4-FFF2-40B4-BE49-F238E27FC236}">
                <a16:creationId xmlns:a16="http://schemas.microsoft.com/office/drawing/2014/main" id="{89DEA9C1-8F16-40F3-88B3-5E40FC6146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840366" y="5422961"/>
            <a:ext cx="754057" cy="754057"/>
          </a:xfrm>
          <a:prstGeom prst="rect">
            <a:avLst/>
          </a:prstGeom>
        </p:spPr>
      </p:pic>
      <p:pic>
        <p:nvPicPr>
          <p:cNvPr id="34" name="Рисунок 33" descr="Апельсин">
            <a:extLst>
              <a:ext uri="{FF2B5EF4-FFF2-40B4-BE49-F238E27FC236}">
                <a16:creationId xmlns:a16="http://schemas.microsoft.com/office/drawing/2014/main" id="{131EA3A9-9F01-4893-A063-D3592D67B9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719404" y="5415244"/>
            <a:ext cx="754057" cy="754057"/>
          </a:xfrm>
          <a:prstGeom prst="rect">
            <a:avLst/>
          </a:prstGeom>
        </p:spPr>
      </p:pic>
      <p:pic>
        <p:nvPicPr>
          <p:cNvPr id="35" name="Рисунок 34" descr="Апельсин">
            <a:extLst>
              <a:ext uri="{FF2B5EF4-FFF2-40B4-BE49-F238E27FC236}">
                <a16:creationId xmlns:a16="http://schemas.microsoft.com/office/drawing/2014/main" id="{51FA19A6-C9F0-4933-8B62-A42AA3C419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41379" y="5319160"/>
            <a:ext cx="754057" cy="754057"/>
          </a:xfrm>
          <a:prstGeom prst="rect">
            <a:avLst/>
          </a:prstGeom>
        </p:spPr>
      </p:pic>
      <p:pic>
        <p:nvPicPr>
          <p:cNvPr id="36" name="Рисунок 35" descr="Апельсин">
            <a:extLst>
              <a:ext uri="{FF2B5EF4-FFF2-40B4-BE49-F238E27FC236}">
                <a16:creationId xmlns:a16="http://schemas.microsoft.com/office/drawing/2014/main" id="{586B2920-4210-4AFE-A04E-3AEE2ABE870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96183" y="4616810"/>
            <a:ext cx="754057" cy="754057"/>
          </a:xfrm>
          <a:prstGeom prst="rect">
            <a:avLst/>
          </a:prstGeom>
        </p:spPr>
      </p:pic>
      <p:pic>
        <p:nvPicPr>
          <p:cNvPr id="37" name="Рисунок 36" descr="Апельсин">
            <a:extLst>
              <a:ext uri="{FF2B5EF4-FFF2-40B4-BE49-F238E27FC236}">
                <a16:creationId xmlns:a16="http://schemas.microsoft.com/office/drawing/2014/main" id="{702EFC0C-EEE4-4602-A35E-C1E1F8742F1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772908" y="4605746"/>
            <a:ext cx="754057" cy="754057"/>
          </a:xfrm>
          <a:prstGeom prst="rect">
            <a:avLst/>
          </a:prstGeom>
        </p:spPr>
      </p:pic>
      <p:pic>
        <p:nvPicPr>
          <p:cNvPr id="38" name="Рисунок 37" descr="Апельсин">
            <a:extLst>
              <a:ext uri="{FF2B5EF4-FFF2-40B4-BE49-F238E27FC236}">
                <a16:creationId xmlns:a16="http://schemas.microsoft.com/office/drawing/2014/main" id="{82CDF251-AC28-4AB9-B8BE-D0612282F7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768292" y="4598020"/>
            <a:ext cx="754057" cy="754057"/>
          </a:xfrm>
          <a:prstGeom prst="rect">
            <a:avLst/>
          </a:prstGeom>
        </p:spPr>
      </p:pic>
      <p:pic>
        <p:nvPicPr>
          <p:cNvPr id="39" name="Рисунок 38" descr="Апельсин">
            <a:extLst>
              <a:ext uri="{FF2B5EF4-FFF2-40B4-BE49-F238E27FC236}">
                <a16:creationId xmlns:a16="http://schemas.microsoft.com/office/drawing/2014/main" id="{036818A6-257A-4EA8-ACA4-92E79F9FF60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840024" y="5339452"/>
            <a:ext cx="754057" cy="754057"/>
          </a:xfrm>
          <a:prstGeom prst="rect">
            <a:avLst/>
          </a:prstGeom>
        </p:spPr>
      </p:pic>
      <p:pic>
        <p:nvPicPr>
          <p:cNvPr id="40" name="Рисунок 39" descr="Апельсин">
            <a:extLst>
              <a:ext uri="{FF2B5EF4-FFF2-40B4-BE49-F238E27FC236}">
                <a16:creationId xmlns:a16="http://schemas.microsoft.com/office/drawing/2014/main" id="{90F0DF08-FAC9-4E8B-9172-02BB4E21C21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27971" y="4598020"/>
            <a:ext cx="754057" cy="754057"/>
          </a:xfrm>
          <a:prstGeom prst="rect">
            <a:avLst/>
          </a:prstGeom>
        </p:spPr>
      </p:pic>
      <p:pic>
        <p:nvPicPr>
          <p:cNvPr id="18" name="Рисунок 17" descr="Улыбающееся лицо без заливки">
            <a:extLst>
              <a:ext uri="{FF2B5EF4-FFF2-40B4-BE49-F238E27FC236}">
                <a16:creationId xmlns:a16="http://schemas.microsoft.com/office/drawing/2014/main" id="{C12C9171-DBC6-4BC0-9E6B-017307AE027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319899" y="-23478"/>
            <a:ext cx="914400" cy="914400"/>
          </a:xfrm>
          <a:prstGeom prst="rect">
            <a:avLst/>
          </a:prstGeom>
        </p:spPr>
      </p:pic>
      <p:pic>
        <p:nvPicPr>
          <p:cNvPr id="6" name="ответь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630603C-6EE3-4EC0-B0DD-72094FDC9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16729" y="4056136"/>
            <a:ext cx="609600" cy="609600"/>
          </a:xfrm>
          <a:prstGeom prst="rect">
            <a:avLst/>
          </a:prstGeom>
        </p:spPr>
      </p:pic>
      <p:pic>
        <p:nvPicPr>
          <p:cNvPr id="7" name="привет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4F6B201-619C-4C74-810C-7816A3814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391383" y="3446536"/>
            <a:ext cx="609600" cy="609600"/>
          </a:xfrm>
          <a:prstGeom prst="rect">
            <a:avLst/>
          </a:prstGeom>
        </p:spPr>
      </p:pic>
      <p:pic>
        <p:nvPicPr>
          <p:cNvPr id="12" name="посмотр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E41DC4A-29EB-43D2-AF17-FDFD5FB3FB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69450" y="185658"/>
            <a:ext cx="609600" cy="609600"/>
          </a:xfrm>
          <a:prstGeom prst="rect">
            <a:avLst/>
          </a:prstGeom>
        </p:spPr>
      </p:pic>
      <p:pic>
        <p:nvPicPr>
          <p:cNvPr id="13" name="помог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A042DDC-5F46-4D6F-BC9B-EDBCD3656E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73708" y="4962862"/>
            <a:ext cx="609600" cy="609600"/>
          </a:xfrm>
          <a:prstGeom prst="rect">
            <a:avLst/>
          </a:prstGeom>
        </p:spPr>
      </p:pic>
      <p:pic>
        <p:nvPicPr>
          <p:cNvPr id="14" name="представь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C1518D4-4081-45C3-925D-C7A1CC7181F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2709" y="6062742"/>
            <a:ext cx="609600" cy="609600"/>
          </a:xfrm>
          <a:prstGeom prst="rect">
            <a:avLst/>
          </a:prstGeom>
        </p:spPr>
      </p:pic>
      <p:pic>
        <p:nvPicPr>
          <p:cNvPr id="16" name="отлично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32B4965-8E89-436C-8980-EF7A194825D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079479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6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491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491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6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624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1368 L 0.00807 0.13703 C 0.00547 0.14004 0.00313 0.14375 0.00039 0.14652 C -0.00052 0.14768 -0.00169 0.14861 -0.00286 0.14861 C -0.01549 0.14861 -0.02825 0.14722 -0.04088 0.14652 C -0.04414 0.14537 -0.04661 0.1449 -0.04961 0.14259 C -0.05104 0.14166 -0.0526 0.14051 -0.05391 0.13889 C -0.05482 0.13773 -0.05521 0.13588 -0.05612 0.13495 C -0.05703 0.13402 -0.05833 0.13379 -0.05937 0.1331 C -0.06081 0.13102 -0.0625 0.12963 -0.06367 0.12731 C -0.06823 0.11782 -0.06068 0.12384 -0.0681 0.11944 C -0.06849 0.11759 -0.06862 0.11551 -0.06914 0.11365 C -0.07461 0.09421 -0.06784 0.12384 -0.07344 0.10023 C -0.07396 0.09838 -0.07383 0.09606 -0.07461 0.09444 C -0.07539 0.09259 -0.07682 0.09213 -0.07786 0.09051 C -0.07904 0.08889 -0.08008 0.08657 -0.08112 0.08472 C -0.08385 0.07014 -0.08151 0.07569 -0.08763 0.06736 C -0.08802 0.06551 -0.08815 0.06342 -0.08867 0.06157 C -0.08958 0.05879 -0.09088 0.05648 -0.09193 0.05393 C -0.09271 0.05185 -0.09336 0.04977 -0.09414 0.04814 C -0.10117 0.0331 -0.09414 0.05092 -0.09961 0.03634 C -0.1 0.03449 -0.09987 0.03217 -0.10065 0.03055 C -0.10143 0.02916 -0.10299 0.02986 -0.10391 0.0287 C -0.10521 0.02731 -0.10612 0.02477 -0.10716 0.02291 C -0.11016 -0.00348 -0.1056 0.02523 -0.11159 0.00949 C -0.11237 0.00717 -0.11185 0.00393 -0.11263 0.00162 C -0.11445 -0.00394 -0.11784 -0.00787 -0.11914 -0.01389 C -0.11992 -0.0169 -0.12044 -0.02037 -0.12135 -0.02338 C -0.12187 -0.02547 -0.12292 -0.02709 -0.12344 -0.02917 C -0.12552 -0.03681 -0.1263 -0.04537 -0.12891 -0.05232 C -0.12969 -0.0544 -0.13047 -0.05625 -0.13112 -0.05834 C -0.13229 -0.06204 -0.1332 -0.06598 -0.13437 -0.06991 C -0.13542 -0.07315 -0.13672 -0.07616 -0.13763 -0.0794 C -0.13815 -0.08125 -0.13802 -0.0838 -0.13867 -0.08519 C -0.13984 -0.08773 -0.14154 -0.08912 -0.1431 -0.09098 C -0.14375 -0.09422 -0.1444 -0.09769 -0.14518 -0.1007 C -0.15039 -0.11922 -0.14375 -0.08889 -0.15065 -0.11621 C -0.15625 -0.13797 -0.14987 -0.11991 -0.15495 -0.13357 C -0.15534 -0.13611 -0.15547 -0.13889 -0.15612 -0.14121 C -0.15664 -0.14352 -0.15781 -0.14491 -0.1582 -0.14699 C -0.15898 -0.1507 -0.15911 -0.15857 -0.16042 -0.1625 C -0.16094 -0.16412 -0.16185 -0.16505 -0.16263 -0.16644 C -0.1651 -0.17963 -0.16315 -0.17523 -0.16693 -0.18195 C -0.16732 -0.18449 -0.16732 -0.18727 -0.1681 -0.18959 C -0.16849 -0.19121 -0.16953 -0.19213 -0.17018 -0.19352 C -0.17057 -0.19422 -0.17513 -0.20486 -0.17565 -0.20695 C -0.17669 -0.21135 -0.18099 -0.23727 -0.18112 -0.23797 C -0.18164 -0.24051 -0.18255 -0.24306 -0.1832 -0.24561 C -0.18568 -0.26736 -0.18294 -0.24074 -0.18542 -0.27454 C -0.18568 -0.27778 -0.1862 -0.28102 -0.18646 -0.28426 C -0.18685 -0.29908 -0.18711 -0.31389 -0.18763 -0.32871 C -0.18776 -0.33449 -0.18841 -0.34028 -0.18867 -0.34607 C -0.18919 -0.35834 -0.18932 -0.37061 -0.18984 -0.38287 C -0.19036 -0.39653 -0.19088 -0.40278 -0.19193 -0.41574 C -0.19232 -0.42523 -0.19258 -0.43496 -0.1931 -0.44468 C -0.19388 -0.46181 -0.19323 -0.45718 -0.19518 -0.46783 C -0.19557 -0.47223 -0.19583 -0.47686 -0.19635 -0.48125 C -0.19674 -0.48635 -0.19727 -0.49213 -0.19844 -0.49676 C -0.20417 -0.52037 -0.1974 -0.49098 -0.20286 -0.51019 C -0.20365 -0.51343 -0.20417 -0.5169 -0.20495 -0.51991 C -0.2056 -0.52199 -0.20664 -0.52361 -0.20716 -0.5257 C -0.20937 -0.53357 -0.20859 -0.53519 -0.21146 -0.54121 C -0.21315 -0.54468 -0.21693 -0.55093 -0.21693 -0.5507 C -0.21914 -0.56621 -0.21602 -0.55162 -0.2224 -0.56436 C -0.23424 -0.58843 -0.21068 -0.55533 -0.23542 -0.59144 C -0.23984 -0.59792 -0.24518 -0.60232 -0.24961 -0.6088 C -0.2543 -0.61574 -0.26263 -0.63195 -0.26263 -0.63172 C -0.26732 -0.64861 -0.26185 -0.63264 -0.26797 -0.64352 C -0.26901 -0.64514 -0.26901 -0.64815 -0.27018 -0.64931 C -0.27174 -0.65093 -0.27383 -0.6507 -0.27565 -0.65139 C -0.27669 -0.65255 -0.2776 -0.6551 -0.27891 -0.6551 C -0.28138 -0.65556 -0.29727 -0.65278 -0.30169 -0.65139 C -0.30716 -0.64954 -0.31797 -0.64561 -0.31797 -0.64537 C -0.32409 -0.62408 -0.32057 -0.63982 -0.31914 -0.59144 C -0.31888 -0.58241 -0.31862 -0.57338 -0.31797 -0.56436 C -0.31784 -0.56227 -0.31719 -0.56065 -0.31693 -0.55857 C -0.31654 -0.55533 -0.31588 -0.54885 -0.31588 -0.54861 L -0.31471 -0.55093 " pathEditMode="relative" rAng="0" ptsTypes="AAA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8588 L 0.01172 0.08611 C 0.03398 0.11991 0.01146 0.0882 0.02266 0.09908 C 0.02487 0.10162 0.02695 0.1044 0.02917 0.10718 C 0.03021 0.10834 0.03125 0.11019 0.03242 0.11088 C 0.03424 0.11204 0.03594 0.11366 0.03789 0.11482 C 0.03997 0.11574 0.04219 0.11667 0.0444 0.11667 C 0.05273 0.11736 0.06107 0.11667 0.0694 0.11667 L 0.00638 0.07037 L 0.01172 0.06459 C 0.01133 0.07037 0.01068 0.07616 0.01068 0.08171 C 0.01068 0.08449 0.01198 0.09398 0.01289 0.09746 C 0.01354 0.1 0.01706 0.11412 0.0194 0.11852 C 0.0194 0.11898 0.02591 0.13148 0.02799 0.13195 C 0.03307 0.13357 0.03815 0.13357 0.04323 0.13426 C 0.05052 0.13357 0.05781 0.13357 0.06497 0.13195 C 0.06875 0.13148 0.07227 0.12986 0.07591 0.12824 C 0.08672 0.12384 0.06641 0.1294 0.08672 0.12222 C 0.08997 0.12153 0.09323 0.1213 0.09648 0.1206 C 0.0987 0.12014 0.10091 0.11898 0.10299 0.11852 C 0.1056 0.11806 0.10807 0.11736 0.11068 0.11667 C 0.11172 0.11621 0.11276 0.11528 0.11393 0.11482 C 0.11536 0.11412 0.1168 0.11366 0.11823 0.11296 C 0.12044 0.11181 0.12474 0.1088 0.12474 0.10926 C 0.12695 0.10648 0.12969 0.10509 0.13138 0.10116 C 0.13242 0.09861 0.13359 0.0963 0.13463 0.09352 C 0.14036 0.07894 0.13672 0.08588 0.14115 0.07801 C 0.14258 0.06991 0.14284 0.06968 0.14323 0.05857 C 0.14505 0.00648 0.13789 0.02176 0.14766 0.00463 C 0.14805 0.00278 0.14844 0.0007 0.1487 -0.00139 C 0.14935 -0.00741 0.15 -0.01991 0.15091 -0.02616 C 0.15143 -0.03009 0.15234 -0.03403 0.15299 -0.03773 C 0.15365 -0.04676 0.15365 -0.05486 0.15521 -0.06296 C 0.15963 -0.08634 0.15651 -0.05671 0.16289 -0.10185 C 0.16367 -0.10764 0.16432 -0.11319 0.16615 -0.11898 C 0.16667 -0.1206 0.16758 -0.12153 0.16823 -0.12291 C 0.16862 -0.12477 0.16862 -0.12708 0.1694 -0.1287 C 0.17135 -0.13287 0.17461 -0.13472 0.17695 -0.13819 C 0.1845 -0.14977 0.17773 -0.14352 0.18672 -0.14977 C 0.18854 -0.15231 0.19049 -0.15463 0.19219 -0.15764 C 0.1931 -0.15926 0.19336 -0.1618 0.1944 -0.16342 C 0.19596 -0.16574 0.19792 -0.16736 0.19974 -0.16921 C 0.20352 -0.17268 0.20651 -0.175 0.21068 -0.17685 C 0.21575 -0.17916 0.22057 -0.18171 0.22591 -0.18287 C 0.23099 -0.18356 0.23607 -0.18449 0.24115 -0.18472 L 0.28997 -0.18842 C 0.29362 -0.18935 0.2974 -0.18889 0.30091 -0.19051 C 0.30221 -0.19097 0.30299 -0.19329 0.30417 -0.19421 C 0.30547 -0.19537 0.30703 -0.19583 0.30846 -0.19629 C 0.31107 -0.19745 0.31354 -0.19907 0.31615 -0.2 C 0.32018 -0.20463 0.32786 -0.21366 0.33242 -0.21736 C 0.33463 -0.21944 0.33698 -0.2206 0.33893 -0.22315 C 0.34102 -0.22592 0.34245 -0.22986 0.3444 -0.23287 C 0.34648 -0.23634 0.34883 -0.23912 0.35091 -0.24259 C 0.35312 -0.24629 0.35508 -0.25069 0.35742 -0.25416 C 0.35977 -0.25764 0.36276 -0.26018 0.36497 -0.26389 C 0.37695 -0.2831 0.36172 -0.26528 0.37474 -0.27916 C 0.37591 -0.28241 0.37669 -0.28611 0.37799 -0.28889 C 0.37891 -0.29074 0.38034 -0.2912 0.38138 -0.29282 C 0.38971 -0.30509 0.37969 -0.29282 0.38789 -0.30254 C 0.38932 -0.30625 0.39088 -0.31041 0.39219 -0.31412 C 0.39518 -0.32315 0.40091 -0.3412 0.40091 -0.3412 C 0.4013 -0.34491 0.40143 -0.3493 0.40195 -0.35278 C 0.40221 -0.35463 0.40312 -0.35648 0.40299 -0.35903 C 0.40273 -0.38102 0.40195 -0.4037 0.40091 -0.42616 C 0.40013 -0.44329 0.39974 -0.44398 0.39766 -0.45509 C 0.39635 -0.46898 0.39674 -0.4669 0.3944 -0.48217 C 0.39401 -0.48403 0.39362 -0.48588 0.39323 -0.48796 C 0.39206 -0.4956 0.39088 -0.50324 0.38997 -0.51111 C 0.38971 -0.51435 0.38932 -0.51759 0.38893 -0.52083 C 0.38854 -0.52454 0.38828 -0.52847 0.38789 -0.53241 C 0.38698 -0.53866 0.38503 -0.54375 0.38346 -0.55 C 0.38268 -0.55324 0.38203 -0.55648 0.38138 -0.55972 C 0.3806 -0.56319 0.38021 -0.56736 0.37917 -0.57106 C 0.37708 -0.57847 0.37734 -0.57824 0.37474 -0.58449 C 0.3737 -0.58704 0.37292 -0.59004 0.37148 -0.59213 C 0.37031 -0.59421 0.36849 -0.59444 0.36719 -0.59606 C 0.36628 -0.59722 0.36588 -0.59907 0.36497 -0.6 C 0.36367 -0.60116 0.36211 -0.60116 0.36068 -0.60185 C 0.35534 -0.60463 0.35885 -0.6037 0.35195 -0.60764 C 0.35052 -0.60856 0.34909 -0.60879 0.34766 -0.60972 C 0.34544 -0.61088 0.34323 -0.61227 0.34115 -0.61342 C 0.33997 -0.61412 0.3388 -0.61458 0.33789 -0.61551 C 0.33633 -0.61666 0.33503 -0.61829 0.33346 -0.61921 C 0.33177 -0.62037 0.32982 -0.6206 0.32799 -0.62129 C 0.32253 -0.62616 0.32253 -0.62592 0.31615 -0.63287 C 0.31497 -0.63403 0.31406 -0.63588 0.31289 -0.63657 C 0.31081 -0.63796 0.30846 -0.63796 0.30638 -0.63866 C 0.30521 -0.63935 0.30417 -0.64004 0.30299 -0.64051 C 0.3013 -0.64143 0.29935 -0.6412 0.29766 -0.64236 C 0.29596 -0.64375 0.29492 -0.64722 0.29323 -0.64838 C 0.29088 -0.64977 0.28815 -0.6493 0.28568 -0.65023 C 0.28242 -0.65139 0.27917 -0.65254 0.27591 -0.65416 C 0.2737 -0.65509 0.27148 -0.65671 0.2694 -0.65787 L 0.26615 -0.65995 C 0.26497 -0.6618 0.26432 -0.66458 0.26289 -0.66574 C 0.25963 -0.66782 0.24857 -0.67037 0.2444 -0.67153 C 0.21393 -0.68773 0.2595 -0.66504 0.21497 -0.67916 C 0.15547 -0.69815 0.21354 -0.6868 0.18021 -0.69259 C 0.17917 -0.69329 0.17734 -0.69653 0.17695 -0.69467 C 0.17604 -0.68889 0.18008 -0.66574 0.18138 -0.6618 C 0.18242 -0.65856 0.18372 -0.65555 0.18463 -0.65208 C 0.18555 -0.64838 0.18594 -0.64444 0.18672 -0.64051 C 0.18841 -0.63264 0.1901 -0.62477 0.19219 -0.61736 C 0.19323 -0.61342 0.19427 -0.60949 0.19544 -0.60579 C 0.19648 -0.60254 0.19779 -0.59954 0.1987 -0.59606 C 0.19961 -0.59305 0.19974 -0.58912 0.20091 -0.58634 C 0.20846 -0.56829 0.20677 -0.57801 0.21393 -0.56528 C 0.21484 -0.56366 0.21536 -0.56134 0.21615 -0.55972 C 0.21575 -0.56296 0.21575 -0.5662 0.21497 -0.56898 C 0.21419 -0.57268 0.21289 -0.57546 0.21172 -0.5787 C 0.20937 -0.58541 0.20963 -0.58217 0.20963 -0.58634 L 0.21289 -0.59028 L 0.20638 -0.5787 L 0.20417 -0.5787 L 0.20417 -0.58055 " pathEditMode="relative" rAng="0" ptsTypes="AAAAAAAAAAAAAAAAAAAAAAAAAAAAAAAAAAAAAAAAAAAAAAAAAAAAAAAAAAAAAAAAAAAAAAAAAAAAAAAAAAAAAAAAAAAAAAAAAAAAAAAAAAAAAAAAAAAA">
                                      <p:cBhvr>
                                        <p:cTn id="4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3495 L -0.00443 -0.03449 C -0.00091 -0.0368 0.00299 -0.03796 0.00664 -0.04051 C 0.00911 -0.04213 0.01081 -0.04629 0.01354 -0.04722 C 0.01914 -0.04954 0.01667 -0.04838 0.02135 -0.05069 C 0.03242 -0.06319 0.0207 -0.05092 0.02943 -0.05764 C 0.03073 -0.05879 0.03177 -0.05995 0.03281 -0.06134 C 0.03438 -0.06273 0.03555 -0.06504 0.03711 -0.06643 C 0.03893 -0.06782 0.04115 -0.06759 0.04297 -0.06829 C 0.05273 -0.07824 0.04036 -0.06643 0.04987 -0.07361 C 0.05768 -0.0794 0.04831 -0.075 0.05768 -0.0787 C 0.05898 -0.07986 0.0599 -0.08102 0.0612 -0.08217 C 0.06263 -0.08333 0.06445 -0.08379 0.06576 -0.08588 C 0.06706 -0.0868 0.06771 -0.08935 0.06927 -0.09097 C 0.07096 -0.09236 0.07305 -0.09167 0.07474 -0.09259 C 0.08724 -0.09792 0.07695 -0.09421 0.08503 -0.09792 C 0.09479 -0.10208 0.09023 -0.10046 0.09857 -0.10301 C 0.10781 -0.11204 0.10091 -0.10671 0.1224 -0.1081 L 0.14518 -0.10995 C 0.14974 -0.11042 0.15417 -0.11111 0.15872 -0.1118 C 0.16628 -0.11227 0.17383 -0.11273 0.18151 -0.11342 C 0.1849 -0.11458 0.18841 -0.11574 0.19167 -0.1169 C 0.20039 -0.11944 0.19727 -0.11759 0.20651 -0.12014 C 0.21029 -0.12129 0.21406 -0.12268 0.21771 -0.12384 C 0.21901 -0.1243 0.22018 -0.125 0.22109 -0.12592 C 0.22448 -0.12662 0.2306 -0.12847 0.23372 -0.12893 C 0.2362 -0.13148 0.23906 -0.13356 0.24154 -0.13611 C 0.24284 -0.13704 0.24388 -0.13819 0.24492 -0.13935 C 0.24909 -0.14329 0.25286 -0.14398 0.25651 -0.15 C 0.26354 -0.16088 0.25951 -0.15717 0.26771 -0.16227 C 0.27318 -0.17893 0.26576 -0.15787 0.27578 -0.17616 C 0.27643 -0.17731 0.27604 -0.17986 0.27669 -0.18125 C 0.2776 -0.18241 0.27917 -0.18217 0.28021 -0.18287 C 0.28138 -0.18379 0.28242 -0.18518 0.28359 -0.18657 C 0.28516 -0.18958 0.28698 -0.19305 0.28828 -0.19676 C 0.28893 -0.19907 0.28932 -0.20185 0.29036 -0.2037 C 0.29141 -0.20532 0.29284 -0.20579 0.29388 -0.20741 C 0.30078 -0.21597 0.29349 -0.20972 0.30195 -0.21597 C 0.3082 -0.23009 0.29948 -0.20856 0.30521 -0.24375 C 0.30573 -0.24629 0.30781 -0.24722 0.30885 -0.24884 C 0.30885 -0.2493 0.30885 -0.25023 0.30885 -0.25 L 0.30885 -0.25023 " pathEditMode="relative" rAng="0" ptsTypes="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6 -0.0463 L 0.00756 -0.04607 C 0.0142 -0.05093 0.01628 -0.05116 0.02162 -0.0581 C 0.0224 -0.05903 0.02318 -0.06042 0.02383 -0.06181 C 0.02774 -0.0706 0.02657 -0.07361 0.03034 -0.08704 C 0.03138 -0.09097 0.03256 -0.09468 0.0336 -0.09861 C 0.03737 -0.11343 0.03386 -0.10324 0.0379 -0.11412 C 0.03868 -0.11852 0.03907 -0.12315 0.04011 -0.12755 C 0.04063 -0.12963 0.0418 -0.13125 0.04232 -0.13333 C 0.04284 -0.13588 0.04284 -0.13866 0.04336 -0.1412 C 0.04519 -0.14954 0.04545 -0.14745 0.04766 -0.15463 C 0.04857 -0.15718 0.04922 -0.15972 0.04987 -0.16227 C 0.05157 -0.16921 0.05274 -0.1831 0.05313 -0.1875 L 0.05417 -0.19908 C 0.05391 -0.21852 0.05404 -0.23773 0.05313 -0.25718 C 0.05287 -0.26227 0.05144 -0.26736 0.05092 -0.27245 L 0.04987 -0.28611 C 0.05027 -0.30926 0.05013 -0.33241 0.05092 -0.35556 C 0.05118 -0.36088 0.05261 -0.36574 0.05313 -0.37107 C 0.05678 -0.41019 0.05092 -0.3706 0.05756 -0.40972 C 0.05808 -0.41806 0.0586 -0.43009 0.05964 -0.43866 C 0.0599 -0.44074 0.06042 -0.44259 0.06081 -0.44445 C 0.0612 -0.44699 0.0612 -0.44977 0.06185 -0.45232 C 0.06263 -0.45579 0.06407 -0.4588 0.06511 -0.46181 C 0.0655 -0.46458 0.0655 -0.46736 0.06615 -0.46968 C 0.06732 -0.47338 0.07383 -0.48148 0.07487 -0.4831 C 0.07657 -0.48611 0.07735 -0.49051 0.07917 -0.49283 C 0.08112 -0.49514 0.0836 -0.49514 0.08581 -0.49676 C 0.08698 -0.49769 0.0879 -0.49931 0.08907 -0.50046 C 0.10157 -0.51644 0.08243 -0.49259 0.09987 -0.51806 C 0.10157 -0.52037 0.10352 -0.52176 0.10534 -0.52384 C 0.10638 -0.525 0.10743 -0.52662 0.1086 -0.52755 C 0.11068 -0.52917 0.11511 -0.53148 0.11511 -0.53125 C 0.11706 -0.53519 0.11784 -0.53681 0.12058 -0.53912 C 0.12305 -0.54144 0.12566 -0.54259 0.12813 -0.54491 C 0.13047 -0.54722 0.13217 -0.55162 0.13464 -0.55278 C 0.14089 -0.55556 0.14415 -0.55648 0.14987 -0.56042 C 0.15248 -0.56227 0.15482 -0.56505 0.15756 -0.5662 C 0.16107 -0.56783 0.16472 -0.56759 0.16836 -0.56829 C 0.16941 -0.56945 0.17058 -0.5706 0.17162 -0.57199 C 0.1724 -0.57315 0.17292 -0.575 0.17383 -0.57593 C 0.17553 -0.57755 0.17735 -0.5787 0.17917 -0.57986 C 0.18138 -0.58125 0.1836 -0.58264 0.18581 -0.58357 C 0.18894 -0.58519 0.19232 -0.58611 0.19558 -0.5875 C 0.19701 -0.5882 0.19844 -0.58889 0.19987 -0.58935 C 0.20678 -0.58889 0.21368 -0.58935 0.22058 -0.5875 C 0.22357 -0.58681 0.22618 -0.58287 0.22917 -0.58171 C 0.23282 -0.58033 0.23646 -0.58056 0.24011 -0.57986 C 0.24297 -0.57732 0.24584 -0.57431 0.24883 -0.57199 C 0.26849 -0.5581 0.24766 -0.57593 0.26081 -0.56435 C 0.26329 -0.55972 0.26537 -0.55671 0.26732 -0.55093 C 0.26784 -0.54908 0.26771 -0.54676 0.26836 -0.54491 C 0.26993 -0.54144 0.27383 -0.53542 0.27383 -0.53519 C 0.27487 -0.53148 0.27592 -0.52755 0.27709 -0.52384 C 0.27774 -0.52176 0.27852 -0.51991 0.27917 -0.51806 C 0.28008 -0.51551 0.28047 -0.5125 0.28138 -0.51019 C 0.28269 -0.50741 0.28451 -0.50533 0.28581 -0.50255 C 0.28711 -0.49954 0.28777 -0.49583 0.28907 -0.49283 C 0.28959 -0.49144 0.29063 -0.49051 0.29115 -0.48889 C 0.29792 -0.47222 0.29102 -0.48542 0.29766 -0.47361 C 0.30365 -0.45232 0.29584 -0.47824 0.30313 -0.45995 C 0.30821 -0.44745 0.30209 -0.45602 0.3086 -0.44838 C 0.3099 -0.43866 0.31016 -0.43403 0.31511 -0.42523 C 0.31654 -0.42269 0.3181 -0.42014 0.31941 -0.41736 C 0.32188 -0.4125 0.3224 -0.40833 0.32383 -0.40208 C 0.32579 -0.37708 0.32305 -0.39861 0.32813 -0.3787 C 0.32904 -0.375 0.32969 -0.37107 0.33034 -0.36713 C 0.33152 -0.35995 0.33178 -0.35579 0.33256 -0.34792 C 0.33217 -0.3338 0.33191 -0.31945 0.33138 -0.30533 C 0.33112 -0.29653 0.33021 -0.28843 0.32813 -0.28195 C 0.32761 -0.27824 0.3267 -0.27639 0.32592 -0.27454 C 0.32396 -0.26111 0.32657 -0.27176 0.32162 -0.26296 C 0.32071 -0.26111 0.32019 -0.25995 0.31941 -0.25718 C 0.31836 -0.2544 0.31732 -0.25185 0.31615 -0.24931 C 0.3129 -0.24236 0.31511 -0.24838 0.31081 -0.24167 C 0.30665 -0.23519 0.3056 -0.23079 0.30092 -0.22616 C 0.3 -0.22523 0.29883 -0.22477 0.29766 -0.22431 C 0.29701 -0.22292 0.29649 -0.22107 0.29558 -0.22037 C 0.29388 -0.21898 0.29193 -0.21921 0.29011 -0.21852 C 0.28868 -0.21783 0.28724 -0.21713 0.28581 -0.21644 C 0.28256 -0.21713 0.27917 -0.21759 0.27592 -0.21852 C 0.27448 -0.21875 0.27305 -0.21968 0.27162 -0.22037 C 0.2698 -0.22107 0.26797 -0.22153 0.26615 -0.22222 C 0.2655 -0.22361 0.26485 -0.22523 0.26407 -0.22616 C 0.25704 -0.23357 0.26459 -0.22153 0.25756 -0.23195 C 0.25092 -0.24167 0.25795 -0.23449 0.24987 -0.24167 C 0.24922 -0.24352 0.24857 -0.2456 0.24766 -0.24745 C 0.24701 -0.24884 0.24597 -0.24954 0.24558 -0.25116 C 0.2431 -0.26065 0.24336 -0.26111 0.24336 -0.26667 L 0.24558 -0.26667 L 0.24662 -0.24931 " pathEditMode="relative" rAng="0" ptsTypes="AAAAAAAAAAAAAAAAAAAAAAAAAAAAAAAAAAAAAAAAAA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66 -0.00487 L 0.04766 -0.00463 C 0.05014 -0.00116 0.05274 0.00254 0.05521 0.00671 C 0.0612 0.01643 0.06237 0.02175 0.06928 0.028 C 0.07487 0.03287 0.07943 0.0324 0.08568 0.03379 C 0.08711 0.03425 0.08855 0.03495 0.08998 0.03564 C 0.09636 0.03888 0.08998 0.03657 0.09766 0.03958 C 0.10092 0.04074 0.10625 0.04259 0.10951 0.04328 C 0.1125 0.04421 0.11537 0.04467 0.11823 0.04537 C 0.12149 0.04722 0.12461 0.05069 0.128 0.05115 C 0.13243 0.05185 0.13672 0.05208 0.14102 0.053 C 0.14323 0.05347 0.14545 0.05439 0.14766 0.05486 C 0.15092 0.05578 0.15417 0.05625 0.15743 0.05694 C 0.16172 0.05879 0.16615 0.06018 0.17045 0.06273 C 0.17305 0.06412 0.17527 0.06574 0.178 0.06666 C 0.18816 0.06944 0.2017 0.07013 0.21068 0.07037 L 0.32917 0.07245 C 0.33425 0.07291 0.33933 0.07338 0.34441 0.0743 C 0.34948 0.07523 0.35443 0.07824 0.35951 0.07824 C 0.37266 0.07824 0.38568 0.07569 0.3987 0.0743 C 0.40118 0.07361 0.40378 0.07361 0.40625 0.07245 C 0.40782 0.07152 0.40899 0.06851 0.41068 0.06851 L 0.43243 0.07037 C 0.45456 0.08356 0.42019 0.06412 0.44766 0.07615 C 0.45066 0.07754 0.45339 0.08055 0.45625 0.08194 C 0.49792 0.103 0.42188 0.06088 0.47045 0.08773 C 0.4737 0.08958 0.47683 0.09282 0.48021 0.09351 C 0.49349 0.09699 0.48295 0.09467 0.50092 0.09745 C 0.53073 0.10231 0.50665 0.10138 0.56823 0.10324 L 0.703 0.10532 L 0.76823 0.10138 C 0.77188 0.10115 0.77487 0.09953 0.77813 0.09745 C 0.77995 0.09629 0.78165 0.09444 0.78347 0.09351 C 0.78594 0.09259 0.78855 0.09236 0.79115 0.09166 C 0.79297 0.0912 0.7948 0.0905 0.79649 0.08981 C 0.80183 0.08032 0.79545 0.09236 0.80092 0.08009 C 0.80365 0.07407 0.803 0.07847 0.80521 0.07037 C 0.80612 0.06736 0.80652 0.06388 0.80743 0.06088 C 0.80834 0.05787 0.80964 0.05555 0.81068 0.053 C 0.81146 0.05115 0.81198 0.04907 0.8129 0.04722 C 0.81459 0.04375 0.8168 0.0412 0.81823 0.0375 C 0.82487 0.02199 0.81771 0.03819 0.82696 0.02013 C 0.8293 0.01574 0.83125 0.01111 0.83347 0.00671 C 0.83555 0.00254 0.83829 -0.00047 0.83998 -0.00487 C 0.84076 -0.00695 0.84167 -0.00857 0.84219 -0.01065 C 0.8431 -0.01389 0.84336 -0.01737 0.84441 -0.02037 C 0.84519 -0.02269 0.84649 -0.02431 0.84766 -0.02616 C 0.85287 -0.04931 0.85027 -0.0338 0.8487 -0.08033 C 0.84792 -0.10463 0.84987 -0.09746 0.84545 -0.10926 C 0.84454 -0.11551 0.84389 -0.12037 0.84323 -0.12662 C 0.84284 -0.13172 0.84271 -0.13704 0.84219 -0.14213 C 0.84206 -0.14422 0.84141 -0.14607 0.84115 -0.14792 C 0.8379 -0.16713 0.84037 -0.15533 0.83672 -0.17107 C 0.8362 -0.18542 0.83633 -0.19815 0.83464 -0.21158 C 0.83438 -0.21366 0.83386 -0.21551 0.83347 -0.21737 C 0.83269 -0.22269 0.83243 -0.22801 0.83139 -0.23287 C 0.83021 -0.23774 0.82826 -0.24167 0.82696 -0.24653 C 0.82579 -0.25093 0.82527 -0.25996 0.82266 -0.26389 C 0.82136 -0.26575 0.8198 -0.26644 0.81823 -0.2676 C 0.81055 -0.28588 0.81511 -0.28079 0.80639 -0.28704 C 0.79701 -0.30348 0.8099 -0.28125 0.7987 -0.29862 C 0.79714 -0.30093 0.7961 -0.3044 0.79441 -0.30625 C 0.78438 -0.31829 0.79662 -0.30301 0.78894 -0.31412 C 0.7879 -0.31551 0.78672 -0.31644 0.78568 -0.31806 C 0.7849 -0.31899 0.78438 -0.32061 0.78347 -0.32176 C 0.78139 -0.32454 0.77904 -0.32686 0.77696 -0.32963 C 0.77618 -0.33056 0.77566 -0.33241 0.77474 -0.33334 C 0.76797 -0.34144 0.77305 -0.33403 0.76719 -0.33912 C 0.76459 -0.34144 0.76237 -0.34537 0.75964 -0.347 C 0.75534 -0.34931 0.75092 -0.35024 0.74649 -0.3507 C 0.72839 -0.35325 0.73711 -0.35186 0.72045 -0.35463 C 0.7198 -0.35602 0.71915 -0.35741 0.71823 -0.35857 C 0.71732 -0.35996 0.71498 -0.36227 0.71498 -0.36204 L 0.71498 -0.36227 " pathEditMode="relative" rAng="0" ptsTypes="AAA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4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43 -0.00718 L 0.02643 -0.00718 C 0.03033 -0.00857 0.0345 -0.00903 0.03828 -0.01111 C 0.03932 -0.01181 0.03945 -0.01458 0.04049 -0.01505 C 0.0444 -0.01667 0.04843 -0.0162 0.05247 -0.0169 C 0.05989 -0.0213 0.05065 -0.0162 0.06119 -0.02083 C 0.06224 -0.0213 0.06328 -0.02245 0.06445 -0.02269 C 0.0694 -0.02431 0.07461 -0.02477 0.07968 -0.02662 L 0.08502 -0.02847 C 0.08619 -0.02986 0.08711 -0.03148 0.08828 -0.03241 C 0.09153 -0.03472 0.09479 -0.03657 0.09804 -0.0382 C 0.09987 -0.03912 0.10169 -0.03935 0.10351 -0.04005 C 0.10468 -0.04074 0.10572 -0.04144 0.10677 -0.04213 C 0.10794 -0.04329 0.10898 -0.04491 0.11002 -0.04607 C 0.11302 -0.04907 0.11666 -0.05162 0.11979 -0.0537 C 0.122 -0.05509 0.12408 -0.05648 0.1263 -0.05764 C 0.13724 -0.0625 0.13216 -0.05972 0.14153 -0.06528 C 0.14531 -0.07199 0.14283 -0.06852 0.15026 -0.07292 L 0.15351 -0.075 C 0.16484 -0.09514 0.14947 -0.06852 0.16002 -0.08472 C 0.16158 -0.08704 0.1625 -0.0912 0.16445 -0.09236 L 0.17096 -0.0963 C 0.17708 -0.10718 0.17083 -0.09815 0.17851 -0.10394 C 0.17968 -0.10486 0.18059 -0.10695 0.18177 -0.10787 C 0.18385 -0.10949 0.18619 -0.11042 0.18828 -0.11157 L 0.19479 -0.11551 C 0.20091 -0.12986 0.19505 -0.11991 0.20898 -0.12523 C 0.22604 -0.13171 0.21197 -0.12894 0.2263 -0.13866 C 0.22838 -0.14005 0.23072 -0.14005 0.23294 -0.14074 C 0.23398 -0.1419 0.23489 -0.14398 0.23619 -0.14445 C 0.23932 -0.14607 0.2427 -0.1456 0.24596 -0.14653 C 0.247 -0.14676 0.24804 -0.14769 0.24921 -0.14838 C 0.25026 -0.15023 0.25104 -0.15301 0.25247 -0.15417 C 0.25481 -0.15625 0.25755 -0.15695 0.26002 -0.1581 C 0.26224 -0.15903 0.26445 -0.15926 0.26653 -0.15995 C 0.26809 -0.16042 0.26953 -0.16134 0.27096 -0.16204 C 0.27278 -0.16528 0.27526 -0.16759 0.2763 -0.17153 C 0.27708 -0.17407 0.27734 -0.17732 0.27851 -0.1794 C 0.27929 -0.18079 0.28072 -0.18056 0.28177 -0.18125 C 0.28268 -0.1838 0.28632 -0.19352 0.28724 -0.19491 C 0.28919 -0.19745 0.29153 -0.19861 0.29375 -0.2007 C 0.29453 -0.20255 0.29544 -0.20417 0.29596 -0.20648 C 0.29648 -0.2088 0.29622 -0.21181 0.297 -0.21412 C 0.29778 -0.21644 0.29921 -0.21806 0.30026 -0.21991 C 0.30104 -0.22315 0.30156 -0.22662 0.30247 -0.22963 C 0.30364 -0.2338 0.30677 -0.2412 0.30677 -0.2412 C 0.30716 -0.24306 0.30742 -0.24514 0.30794 -0.24699 C 0.30885 -0.25046 0.31054 -0.25417 0.31224 -0.25671 C 0.31328 -0.2581 0.31445 -0.25926 0.31549 -0.26042 C 0.31627 -0.25857 0.3164 -0.25556 0.3177 -0.25463 C 0.31875 -0.25394 0.31992 -0.25579 0.32096 -0.25671 C 0.32213 -0.25764 0.32421 -0.26042 0.32421 -0.26042 L 0.32968 -0.25671 " pathEditMode="relative" ptsTypes="AAAAAAAAAAAAAAAAAAAAAAAAAAAAAAAAAAAAAAAAAAAAAAAAAAAAA">
                                      <p:cBhvr>
                                        <p:cTn id="10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FF000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22FEB8-E931-4608-B89E-B93978EC3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1538612"/>
            <a:ext cx="10515600" cy="5205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Ротик                                  Рот                             Ротище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трелка: вправо 4">
            <a:hlinkClick r:id="rId9" action="ppaction://hlinksldjump"/>
            <a:extLst>
              <a:ext uri="{FF2B5EF4-FFF2-40B4-BE49-F238E27FC236}">
                <a16:creationId xmlns:a16="http://schemas.microsoft.com/office/drawing/2014/main" id="{D9859D5B-12F7-413E-969E-079094E3CF50}"/>
              </a:ext>
            </a:extLst>
          </p:cNvPr>
          <p:cNvSpPr/>
          <p:nvPr/>
        </p:nvSpPr>
        <p:spPr>
          <a:xfrm>
            <a:off x="10864596" y="6008243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B3C693-DFEF-4C76-A342-21EC3AF8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0" y="292954"/>
            <a:ext cx="1438266" cy="14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6E7C67F-FE7C-420B-A1AF-B674E992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18" y="3752354"/>
            <a:ext cx="2134739" cy="22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6F9BE0A-C332-442C-A10A-448C206F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95" y="3714280"/>
            <a:ext cx="2255889" cy="22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тгодай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7828F06-7130-46F7-BFEF-1131E5F62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474" y="365125"/>
            <a:ext cx="609600" cy="609600"/>
          </a:xfrm>
          <a:prstGeom prst="rect">
            <a:avLst/>
          </a:prstGeom>
        </p:spPr>
      </p:pic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A401324C-9DAA-4B3D-A6DA-829F68954F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1550" y="113506"/>
            <a:ext cx="914400" cy="914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FB0CE29-5723-4265-8BA4-BABFA759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12" y="3714281"/>
            <a:ext cx="2255889" cy="22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50CAC7-D766-49F6-9A15-CA8A486A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8" y="1196443"/>
            <a:ext cx="1221564" cy="15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4900BD-30CA-41CA-8501-19ECFD3AF0FD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76" y="634206"/>
            <a:ext cx="2585720" cy="68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5090703-A767-45AF-B684-0CC8A600A7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9030" y="3750724"/>
            <a:ext cx="609600" cy="609600"/>
          </a:xfrm>
          <a:prstGeom prst="rect">
            <a:avLst/>
          </a:prstGeom>
        </p:spPr>
      </p:pic>
      <p:pic>
        <p:nvPicPr>
          <p:cNvPr id="7" name="умниц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1E4C708-F20C-45EC-B9B3-C36A096741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9000" y="5064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537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37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37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037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 0.00462 L -0.0461 0.00486 C -0.04727 0.00972 -0.04844 0.01481 -0.04935 0.0199 C -0.04987 0.02245 -0.0517 0.02615 -0.05052 0.02777 C -0.04805 0.03078 -0.04466 0.0287 -0.04206 0.02962 C -0.03881 0.03055 -0.0362 0.03171 -0.03308 0.03356 C -0.03086 0.03472 -0.02891 0.03657 -0.0267 0.03726 C -0.00378 0.04606 -0.03542 0.02916 -0.00482 0.04513 C 0.01666 0.05625 0.00104 0.05023 0.01367 0.05462 C 0.01471 0.05601 0.01614 0.05671 0.01692 0.05856 C 0.01771 0.06018 0.01757 0.0625 0.01797 0.06435 C 0.01901 0.06828 0.02018 0.07222 0.02122 0.07592 C 0.02161 0.07916 0.02187 0.0824 0.02239 0.08564 C 0.02265 0.0875 0.02317 0.08935 0.02343 0.09143 C 0.02396 0.09537 0.02422 0.09907 0.02461 0.103 C 0.02422 0.11342 0.02422 0.12361 0.02343 0.13402 C 0.02317 0.13726 0.02265 0.1412 0.02122 0.14351 C 0.01992 0.14606 0.01757 0.14606 0.01588 0.14745 C 0.01432 0.14861 0.01302 0.15023 0.01146 0.15138 C 0.00898 0.15324 0.00638 0.15509 0.0039 0.15717 L -0.03308 0.15509 C -0.03542 0.15509 -0.05091 0.15185 -0.05404 0.15138 C -0.05508 0.15069 -0.05586 0.15 -0.05703 0.1493 C -0.06003 0.14791 -0.06224 0.14745 -0.06472 0.1456 C -0.06615 0.14444 -0.06771 0.14328 -0.06901 0.14166 C -0.07071 0.13958 -0.07331 0.13402 -0.07331 0.13425 C -0.07539 0.11736 -0.075 0.12384 -0.07331 0.09907 C -0.07318 0.09652 -0.07305 0.09375 -0.07227 0.09143 C -0.07149 0.08865 -0.07019 0.08611 -0.06901 0.08379 C -0.06823 0.08171 -0.06719 0.07916 -0.06602 0.078 C -0.06472 0.07662 -0.06276 0.07662 -0.06133 0.07592 C -0.05925 0.07731 -0.05703 0.0787 -0.05508 0.07986 C -0.04857 0.08287 -0.04948 0.08032 -0.04284 0.08564 C -0.02917 0.09675 -0.04753 0.08703 -0.02891 0.09537 C -0.02696 0.09907 -0.02552 0.10347 -0.02331 0.10694 C -0.01953 0.11273 -0.01537 0.11736 -0.01133 0.12245 C -0.01029 0.12361 -0.00886 0.1243 -0.00808 0.12615 C -0.00664 0.12939 -0.00508 0.1324 -0.00378 0.13587 C -0.00196 0.14074 -0.00144 0.14421 -0.00052 0.1493 C -0.00078 0.15578 3.33333E-6 0.16273 -0.00157 0.16875 C -0.00586 0.18472 -0.00847 0.17986 -0.01459 0.18611 C -0.01797 0.18958 -0.02071 0.19537 -0.02435 0.19768 C -0.02787 0.2 -0.03164 0.19907 -0.03529 0.19953 C -0.0375 0.20092 -0.03972 0.20277 -0.04206 0.20347 C -0.04558 0.20462 -0.04922 0.20532 -0.05287 0.20532 C -0.07227 0.20532 -0.0918 0.20416 -0.11133 0.20347 C -0.11433 0.20162 -0.11719 0.1993 -0.12006 0.19768 C -0.12149 0.19675 -0.12305 0.19675 -0.12448 0.19583 C -0.13581 0.18819 -0.12201 0.1949 -0.13308 0.19004 C -0.13386 0.18796 -0.13464 0.18611 -0.13529 0.18425 C -0.13607 0.18171 -0.13646 0.1787 -0.1375 0.17638 C -0.13828 0.17453 -0.13972 0.17384 -0.14076 0.17245 C -0.14349 0.1581 -0.14297 0.16273 -0.14076 0.13587 C -0.1405 0.1331 -0.13959 0.13032 -0.13854 0.12824 C -0.13737 0.12569 -0.13568 0.1243 -0.13425 0.12245 C -0.12591 0.1243 -0.11732 0.12453 -0.10925 0.12824 C -0.10664 0.12916 -0.10274 0.13587 -0.10274 0.13611 C -0.10196 0.13888 -0.1 0.14722 -0.09948 0.15138 C -0.09896 0.15439 -0.0987 0.15763 -0.09831 0.16087 C -0.0987 0.17199 -0.09766 0.19444 -0.10157 0.2074 C -0.10313 0.2125 -0.10677 0.21851 -0.10925 0.22268 C -0.11029 0.22662 -0.11094 0.23101 -0.1125 0.23425 C -0.11459 0.23888 -0.11745 0.24236 -0.12006 0.24606 C -0.1211 0.24745 -0.1224 0.24814 -0.12331 0.24976 C -0.125 0.25277 -0.12578 0.25717 -0.12774 0.25949 C -0.12956 0.2618 -0.13216 0.26157 -0.13425 0.26342 C -0.13868 0.26736 -0.1431 0.27199 -0.14727 0.27685 C -0.14831 0.27824 -0.14935 0.27986 -0.15052 0.28078 C -0.15365 0.2831 -0.16029 0.28657 -0.16029 0.2868 C -0.16211 0.28912 -0.16368 0.29236 -0.16576 0.29421 C -0.16849 0.29675 -0.17149 0.29861 -0.17448 0.3 C -0.17735 0.30138 -0.18021 0.30115 -0.18321 0.30208 C -0.18464 0.30231 -0.18607 0.30324 -0.1875 0.30393 C -0.18894 0.30324 -0.19063 0.30347 -0.1918 0.30208 C -0.19479 0.29814 -0.19753 0.29375 -0.19948 0.28842 C -0.20222 0.28125 -0.20065 0.28425 -0.20378 0.2787 C -0.20521 0.27361 -0.20716 0.26875 -0.20821 0.26342 C -0.21185 0.24398 -0.20625 0.27407 -0.21029 0.24976 C -0.21094 0.24583 -0.2125 0.23819 -0.2125 0.23842 C -0.21107 0.22916 -0.2099 0.22013 -0.20821 0.21111 C -0.2069 0.20486 -0.20482 0.20393 -0.2017 0.20162 C -0.19714 0.19814 -0.19427 0.19884 -0.18854 0.19768 C -0.18607 0.19722 -0.18347 0.19629 -0.18099 0.19583 C -0.17657 0.19629 -0.17227 0.19629 -0.16797 0.19768 C -0.16628 0.19814 -0.16511 0.20046 -0.16354 0.20162 C -0.16211 0.20254 -0.16068 0.20277 -0.15925 0.20347 C -0.15703 0.20601 -0.1543 0.2074 -0.15274 0.21111 C -0.14545 0.22847 -0.14818 0.22129 -0.14401 0.2324 C -0.1431 0.24421 -0.14193 0.2493 -0.14401 0.26134 C -0.14427 0.26319 -0.14558 0.26388 -0.14623 0.26527 C -0.1474 0.26828 -0.14844 0.27152 -0.14948 0.275 C -0.15 0.27685 -0.15 0.27893 -0.15052 0.28078 C -0.15365 0.2905 -0.15287 0.28587 -0.15599 0.29236 C -0.15716 0.2949 -0.15782 0.29791 -0.15925 0.3 C -0.16016 0.30138 -0.16146 0.30138 -0.1625 0.30208 C -0.17318 0.3287 -0.16198 0.3037 -0.17552 0.32523 C -0.17657 0.32662 -0.17683 0.32939 -0.17774 0.33101 C -0.17904 0.33333 -0.18073 0.33472 -0.18203 0.3368 C -0.18399 0.33981 -0.18542 0.34351 -0.1875 0.34629 C -0.18946 0.34907 -0.19271 0.35069 -0.19506 0.35231 C -0.19662 0.35162 -0.19844 0.35231 -0.19948 0.35023 C -0.20235 0.34467 -0.20365 0.33726 -0.20599 0.33101 C -0.20899 0.32291 -0.20729 0.32685 -0.21146 0.31944 C -0.21224 0.31458 -0.21263 0.31157 -0.21472 0.30787 C -0.21563 0.30601 -0.2168 0.30509 -0.21797 0.30393 L -0.22006 0.29236 L -0.22006 0.28657 " pathEditMode="relative" rAng="0" ptsTypes="AAAAAAAAAAAAAAAAAAAAAAAAAAAAA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FF000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23FF99-AAFF-4150-9377-419C529BD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28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             Губки                                      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губы                                                                                             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                         </a:t>
            </a:r>
            <a:r>
              <a:rPr lang="ru-RU" dirty="0" err="1"/>
              <a:t>Губища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трелка: вправо 3">
            <a:hlinkClick r:id="rId10" action="ppaction://hlinksldjump"/>
            <a:extLst>
              <a:ext uri="{FF2B5EF4-FFF2-40B4-BE49-F238E27FC236}">
                <a16:creationId xmlns:a16="http://schemas.microsoft.com/office/drawing/2014/main" id="{BFECA6E2-E824-430B-8DB3-1B7B69F55F60}"/>
              </a:ext>
            </a:extLst>
          </p:cNvPr>
          <p:cNvSpPr/>
          <p:nvPr/>
        </p:nvSpPr>
        <p:spPr>
          <a:xfrm>
            <a:off x="10972800" y="6176963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E51CCA-D680-4201-BA32-30281AB1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71" y="245490"/>
            <a:ext cx="2907337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49D5DE7-B68C-41C2-8219-DB20F380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02" y="410662"/>
            <a:ext cx="1453669" cy="10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4F5CCF6-D78F-4507-BCC9-3D988F65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079" y="61605"/>
            <a:ext cx="3274142" cy="3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назов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0AB9D84-E3E3-4F16-902F-F39FAD4D7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309" y="91031"/>
            <a:ext cx="609600" cy="609600"/>
          </a:xfrm>
          <a:prstGeom prst="rect">
            <a:avLst/>
          </a:prstGeom>
        </p:spPr>
      </p:pic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0833E37D-A892-4004-BA25-F9415E9D44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6909" y="-61369"/>
            <a:ext cx="914400" cy="914400"/>
          </a:xfrm>
          <a:prstGeom prst="rect">
            <a:avLst/>
          </a:prstGeom>
        </p:spPr>
      </p:pic>
      <p:pic>
        <p:nvPicPr>
          <p:cNvPr id="7" name="Зкак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D3B4156-7706-4683-B504-F6299C37D0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" y="3844834"/>
            <a:ext cx="609600" cy="609600"/>
          </a:xfrm>
          <a:prstGeom prst="rect">
            <a:avLst/>
          </a:prstGeom>
        </p:spPr>
      </p:pic>
      <p:pic>
        <p:nvPicPr>
          <p:cNvPr id="8" name="От улыбки станет всем светлей - _) (www.hotplayer.ru)">
            <a:hlinkClick r:id="" action="ppaction://media"/>
            <a:extLst>
              <a:ext uri="{FF2B5EF4-FFF2-40B4-BE49-F238E27FC236}">
                <a16:creationId xmlns:a16="http://schemas.microsoft.com/office/drawing/2014/main" id="{B2C43F0C-7C16-4D54-B1E6-1F23CAB231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" y="5122228"/>
            <a:ext cx="609600" cy="609600"/>
          </a:xfrm>
          <a:prstGeom prst="rect">
            <a:avLst/>
          </a:prstGeom>
        </p:spPr>
      </p:pic>
      <p:pic>
        <p:nvPicPr>
          <p:cNvPr id="10" name="красиво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D545A5E-3428-4085-A02B-2328AFD4B9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0621" y="5274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34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934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934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93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21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2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45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787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FF000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0AABD5-57A6-4F5A-A0ED-80A1AD2CF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49" y="2075308"/>
            <a:ext cx="10669451" cy="48741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Зубик                                     Зуб                        </a:t>
            </a:r>
            <a:r>
              <a:rPr lang="ru-RU" dirty="0" err="1"/>
              <a:t>Зубище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посчитай  зубы                                три зуба    четыре зуба          пять зубов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 descr="Дом">
            <a:hlinkClick r:id="rId11" action="ppaction://hlinksldjump"/>
            <a:extLst>
              <a:ext uri="{FF2B5EF4-FFF2-40B4-BE49-F238E27FC236}">
                <a16:creationId xmlns:a16="http://schemas.microsoft.com/office/drawing/2014/main" id="{ADF79188-EB30-44F2-B5F0-9439B1C9C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77600" y="159215"/>
            <a:ext cx="914400" cy="9144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24C9548-0FA0-457C-94B2-9EAE2741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12" y="220096"/>
            <a:ext cx="2050026" cy="21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41CF1D8-AF53-48A7-8BF2-B8FA639B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33" y="220097"/>
            <a:ext cx="226787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назов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6EE8A47-892C-4B83-9692-B76C1632A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794" y="159215"/>
            <a:ext cx="609600" cy="609600"/>
          </a:xfrm>
          <a:prstGeom prst="rect">
            <a:avLst/>
          </a:prstGeom>
        </p:spPr>
      </p:pic>
      <p:pic>
        <p:nvPicPr>
          <p:cNvPr id="10" name="Рисунок 9" descr="Улыбающееся лицо без заливки">
            <a:extLst>
              <a:ext uri="{FF2B5EF4-FFF2-40B4-BE49-F238E27FC236}">
                <a16:creationId xmlns:a16="http://schemas.microsoft.com/office/drawing/2014/main" id="{FBD3B1C5-284D-4836-98C6-8765ADDBFF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3394" y="141180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9A1F41-C8F7-4BB5-B5C0-86A900A1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87" y="220096"/>
            <a:ext cx="2551177" cy="21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есл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7EB92EF-901F-4ED8-8A6E-17E79B863D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8594" y="3372044"/>
            <a:ext cx="609600" cy="6096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5AA26B-CC7D-4B0A-975F-6279AF5F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94" y="2738215"/>
            <a:ext cx="2033224" cy="20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считаем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6F8337C-A157-4457-BEEF-B7C53E6BEA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794" y="5744287"/>
            <a:ext cx="609600" cy="60960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BD7B22F-AFBF-4422-A5F3-283E09E4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41" y="5307898"/>
            <a:ext cx="1569228" cy="15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CAE9B6F5-E52C-4637-996E-53D79EC9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72" y="5195960"/>
            <a:ext cx="1569228" cy="15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0F550B6-C810-45CC-A066-1CE58AC3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03" y="5311206"/>
            <a:ext cx="1569228" cy="15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57D1D2C-E355-4323-A03E-F8CDF75F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71" y="5288772"/>
            <a:ext cx="1569228" cy="15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2E9C63F-F325-4A06-AD2E-169B1ED5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58" y="5307898"/>
            <a:ext cx="1569228" cy="15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9CFCD495-144C-432B-BCB7-FFA0A699FB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74986" y="5472892"/>
            <a:ext cx="914400" cy="914400"/>
          </a:xfrm>
          <a:prstGeom prst="rect">
            <a:avLst/>
          </a:prstGeom>
        </p:spPr>
      </p:pic>
      <p:pic>
        <p:nvPicPr>
          <p:cNvPr id="11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D02DBD8-02E0-4FC1-B50E-A0813D2E5D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77600" y="5930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34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34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34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934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8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8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917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A555BB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045F52-C214-49EB-BEC1-1203EFFD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2"/>
            <a:ext cx="10515600" cy="473162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Ушки</a:t>
            </a:r>
          </a:p>
        </p:txBody>
      </p:sp>
      <p:pic>
        <p:nvPicPr>
          <p:cNvPr id="4" name="Рисунок 3" descr="Дом">
            <a:hlinkClick r:id="rId8" action="ppaction://hlinksldjump"/>
            <a:extLst>
              <a:ext uri="{FF2B5EF4-FFF2-40B4-BE49-F238E27FC236}">
                <a16:creationId xmlns:a16="http://schemas.microsoft.com/office/drawing/2014/main" id="{BC759E56-B273-43CA-88AE-06BA5C100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09086" y="113506"/>
            <a:ext cx="914400" cy="914400"/>
          </a:xfrm>
          <a:prstGeom prst="rect">
            <a:avLst/>
          </a:prstGeom>
        </p:spPr>
      </p:pic>
      <p:pic>
        <p:nvPicPr>
          <p:cNvPr id="6" name="Глазки, ушки, рот _ Бурёнка Даша. Песни для детей">
            <a:hlinkClick r:id="" action="ppaction://media"/>
            <a:extLst>
              <a:ext uri="{FF2B5EF4-FFF2-40B4-BE49-F238E27FC236}">
                <a16:creationId xmlns:a16="http://schemas.microsoft.com/office/drawing/2014/main" id="{6A863432-62CC-4789-835E-83AEE9BA4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7145" y="5409662"/>
            <a:ext cx="609600" cy="6096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E5B48C6-C8D4-45D8-ACEF-74FDD20A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49" y="354881"/>
            <a:ext cx="5447211" cy="35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уш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3D8A13D-2594-4B3B-8E4F-632F27C32F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13" y="354881"/>
            <a:ext cx="609600" cy="609600"/>
          </a:xfrm>
          <a:prstGeom prst="rect">
            <a:avLst/>
          </a:prstGeom>
        </p:spPr>
      </p:pic>
      <p:pic>
        <p:nvPicPr>
          <p:cNvPr id="7" name="здорово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82337FE-5C00-471E-B930-B997A4B608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7145" y="6076563"/>
            <a:ext cx="609600" cy="609600"/>
          </a:xfrm>
          <a:prstGeom prst="rect">
            <a:avLst/>
          </a:prstGeom>
        </p:spPr>
      </p:pic>
      <p:pic>
        <p:nvPicPr>
          <p:cNvPr id="13" name="Рисунок 12" descr="Улыбающееся лицо без заливки">
            <a:extLst>
              <a:ext uri="{FF2B5EF4-FFF2-40B4-BE49-F238E27FC236}">
                <a16:creationId xmlns:a16="http://schemas.microsoft.com/office/drawing/2014/main" id="{027A83D1-CB21-49D6-A5D9-0DA528E68C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84086" y="2024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9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9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69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5CDC8-69D3-48B5-9AE8-0451F7E42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0502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Cambria Math" panose="02040503050406030204" pitchFamily="18" charset="0"/>
                <a:ea typeface="Cambria Math" panose="02040503050406030204" pitchFamily="18" charset="0"/>
                <a:cs typeface="Aharoni" panose="02010803020104030203" pitchFamily="2" charset="-79"/>
              </a:rPr>
              <a:t>Лексическая тема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AC564-8421-482D-B07E-309C8700CC5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6990">
            <a:off x="447560" y="159697"/>
            <a:ext cx="2507499" cy="2729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AA61CE-1CDC-4C56-BAC5-2067CF954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32185"/>
            <a:ext cx="9144000" cy="2725615"/>
          </a:xfrm>
        </p:spPr>
        <p:txBody>
          <a:bodyPr>
            <a:normAutofit/>
          </a:bodyPr>
          <a:lstStyle/>
          <a:p>
            <a:r>
              <a:rPr lang="ru-RU" sz="6000" dirty="0">
                <a:latin typeface="Comic Sans MS" panose="030F0702030302020204" pitchFamily="66" charset="0"/>
              </a:rPr>
              <a:t>Лицо. Части лица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E08894-DE37-4504-9941-8C6234489FC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251">
            <a:off x="9435337" y="14404"/>
            <a:ext cx="2266989" cy="283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211B09-A7DC-48CD-9928-53A96C86DB3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5329">
            <a:off x="6901335" y="3633789"/>
            <a:ext cx="2631751" cy="290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63C492-9085-4524-9262-213A8639C4F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933">
            <a:off x="3251349" y="3532505"/>
            <a:ext cx="2855907" cy="2794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6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95D31-D513-4BAF-A5FF-A637DAAA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Имя существительное. Словообразование.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30216-6BF9-47C9-8B97-BBDC3C0C8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662"/>
            <a:ext cx="10515600" cy="53818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Цели:</a:t>
            </a:r>
          </a:p>
          <a:p>
            <a:pPr marL="0" indent="0">
              <a:buNone/>
            </a:pPr>
            <a:r>
              <a:rPr lang="ru-RU" dirty="0"/>
              <a:t>Научить ребенка употреблять существительные в уменьшительно-ласкательной форме и в увеличительной форме. </a:t>
            </a:r>
          </a:p>
          <a:p>
            <a:pPr marL="0" indent="0">
              <a:buNone/>
            </a:pPr>
            <a:r>
              <a:rPr lang="ru-RU" b="1" dirty="0"/>
              <a:t>Коррекционно-образовательные задачи:</a:t>
            </a:r>
          </a:p>
          <a:p>
            <a:pPr marL="0" indent="0">
              <a:buNone/>
            </a:pPr>
            <a:r>
              <a:rPr lang="ru-RU" dirty="0"/>
              <a:t>Употребление существительных в уменьшительно-ласкательной форме.</a:t>
            </a:r>
          </a:p>
          <a:p>
            <a:pPr marL="0" indent="0">
              <a:buNone/>
            </a:pPr>
            <a:r>
              <a:rPr lang="ru-RU" dirty="0"/>
              <a:t>Употребление существительных в увеличительной форме.</a:t>
            </a:r>
          </a:p>
          <a:p>
            <a:pPr marL="0" indent="0">
              <a:buNone/>
            </a:pPr>
            <a:r>
              <a:rPr lang="ru-RU" dirty="0"/>
              <a:t>Образование существительных множественного числа.</a:t>
            </a:r>
          </a:p>
          <a:p>
            <a:pPr marL="0" indent="0">
              <a:buNone/>
            </a:pPr>
            <a:r>
              <a:rPr lang="ru-RU" dirty="0"/>
              <a:t>Согласование имени существительного с числительным.</a:t>
            </a:r>
          </a:p>
          <a:p>
            <a:pPr marL="0" indent="0">
              <a:buNone/>
            </a:pPr>
            <a:r>
              <a:rPr lang="ru-RU" dirty="0"/>
              <a:t>Употребление притяжательных местоимений с существительными</a:t>
            </a:r>
          </a:p>
          <a:p>
            <a:pPr marL="0" indent="0">
              <a:buNone/>
            </a:pPr>
            <a:r>
              <a:rPr lang="ru-RU" dirty="0"/>
              <a:t>Согласование прилагательных с существительными</a:t>
            </a:r>
          </a:p>
          <a:p>
            <a:pPr marL="0" indent="0">
              <a:buNone/>
            </a:pPr>
            <a:r>
              <a:rPr lang="ru-RU" b="1" dirty="0"/>
              <a:t>Воспитательные задачи</a:t>
            </a:r>
            <a:r>
              <a:rPr lang="ru-RU" dirty="0"/>
              <a:t>: </a:t>
            </a:r>
          </a:p>
          <a:p>
            <a:pPr marL="0" indent="0">
              <a:buNone/>
            </a:pPr>
            <a:r>
              <a:rPr lang="ru-RU" dirty="0"/>
              <a:t>Воспитать у детей интерес к творческим занятиям.</a:t>
            </a:r>
          </a:p>
          <a:p>
            <a:pPr marL="0" indent="0">
              <a:buNone/>
            </a:pPr>
            <a:r>
              <a:rPr lang="ru-RU" dirty="0"/>
              <a:t>Развить  </a:t>
            </a:r>
            <a:r>
              <a:rPr lang="ru-RU" dirty="0" err="1"/>
              <a:t>музвкальность</a:t>
            </a:r>
            <a:r>
              <a:rPr lang="ru-RU" dirty="0"/>
              <a:t>, чувства ритма.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8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03BA9-CE84-46E3-8494-331D56C7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15925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Список используемых материалов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E0D78-2541-4DD0-9273-671F17A12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1371600"/>
            <a:ext cx="11861800" cy="5219700"/>
          </a:xfrm>
        </p:spPr>
        <p:txBody>
          <a:bodyPr>
            <a:normAutofit fontScale="700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8 - "Водичка-водичка, умой мое личико,".  Автор Зинаида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Серашова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9 -  Загадка про лоб, автор Калиниченко В.  (Моя версия.)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Слайд 12 - </a:t>
            </a:r>
            <a:r>
              <a:rPr lang="ru-RU" sz="3600" u="sng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Глазная гимнастика «</a:t>
            </a:r>
            <a:r>
              <a:rPr lang="ru-RU" sz="3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Мяун</a:t>
            </a:r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кэт</a:t>
            </a:r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Интерактивные 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физминутки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и глазные гимнастики 466.tvoysadik.ru›?section_id=45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 13 – «Реснички – бабочки» -автор АЖА (мной использована первая строчка)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16– Загадка про рот, автор Корней Чуковский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17 - Детская песня «От улыбки» - автор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Пляцковский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М., композитор Шаинский    В.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19 – Детская песенка «Буренка Даша – Глазки, ушки, рот» песни для детей – композитор Коряков А</a:t>
            </a:r>
          </a:p>
          <a:p>
            <a:pPr fontAlgn="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Картинный материал - </a:t>
            </a:r>
            <a:r>
              <a:rPr lang="ru-RU" sz="3600" b="1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Рисунки для срисовки...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papik.pro›detskie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/2695-nos-detskij-risunok-25…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3600" dirty="0"/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9FEEA-D78C-4BDD-A00D-067EFB4E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Инструкция для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14ED9D-7338-4A60-82CD-5756C27B3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Уважаемые родители. Предлагаю вам игру по развитию и коррекции речи  детей 4-5 лет. </a:t>
            </a:r>
          </a:p>
          <a:p>
            <a:pPr marL="0" indent="0">
              <a:buNone/>
            </a:pPr>
            <a:r>
              <a:rPr lang="ru-RU" dirty="0"/>
              <a:t>Лексическая тема: Лицо. Части лица. </a:t>
            </a:r>
          </a:p>
          <a:p>
            <a:pPr marL="0" indent="0">
              <a:buNone/>
            </a:pPr>
            <a:r>
              <a:rPr lang="ru-RU" dirty="0"/>
              <a:t>Игра занимает 10 – 15 минут в зависимости от скорости выполнения заданий ребенком. Каждое задание озвучивается голосом. Все картинки и голосовые указания для детей. Все, что написано -  для вас. Там, где требуется от ребенка самостоятельный ответ - он прописан, чтобы родители помогли в случае, если ребенок затрудняется ответить правильно. Когда перешли на слайд с игрой нажимаем на смайлик один раз, дальше нажимаем мышку только по голосовой инструкции.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8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A0447-1A26-4927-A097-73B6B711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8" y="365125"/>
            <a:ext cx="10505661" cy="134540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               </a:t>
            </a:r>
            <a:br>
              <a:rPr lang="ru-RU" sz="2400" dirty="0"/>
            </a:br>
            <a:r>
              <a:rPr lang="ru-RU" sz="2400" dirty="0"/>
              <a:t>                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                   Жми на смайлик       </a:t>
            </a:r>
            <a:br>
              <a:rPr lang="ru-RU" sz="2400" dirty="0"/>
            </a:br>
            <a:r>
              <a:rPr lang="ru-RU" sz="2400" dirty="0"/>
              <a:t>                                                      </a:t>
            </a:r>
            <a:r>
              <a:rPr lang="ru-RU" dirty="0"/>
              <a:t>Правила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7B3E76-13D7-47AD-8A00-D8A2DAD8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9" y="1849753"/>
            <a:ext cx="10515600" cy="421211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Здравствуй Дружок. Давай играть, изучая части лица человека.</a:t>
            </a:r>
          </a:p>
          <a:p>
            <a:pPr marL="0" indent="0">
              <a:buNone/>
            </a:pPr>
            <a:r>
              <a:rPr lang="ru-RU" dirty="0"/>
              <a:t>Чтобы начать игру, нужно перейти на следующий слайд.</a:t>
            </a:r>
          </a:p>
          <a:p>
            <a:pPr marL="0" indent="0">
              <a:buNone/>
            </a:pPr>
            <a:r>
              <a:rPr lang="ru-RU" dirty="0"/>
              <a:t>Там ты увидишь много разноцветных фигур. Нажимай на любую фигуру и игра начнется. Когда выполнишь все  задания на слайде,</a:t>
            </a:r>
          </a:p>
          <a:p>
            <a:pPr marL="0" indent="0">
              <a:buNone/>
            </a:pPr>
            <a:r>
              <a:rPr lang="ru-RU" dirty="0"/>
              <a:t>нажимай на домик,              который находится в верхнем правом углу. Ты вернешься к разноцветным фигурам. Если на слайде нет домика, а есть в нижнем правом углу красная стрелочка, нажимаешь на нее и продолжаешь выполнять задания. Интересной тебе игры.</a:t>
            </a:r>
          </a:p>
        </p:txBody>
      </p:sp>
      <p:pic>
        <p:nvPicPr>
          <p:cNvPr id="4" name="Рисунок 3" descr="Дом">
            <a:hlinkClick r:id="rId6" action="ppaction://hlinksldjump"/>
            <a:extLst>
              <a:ext uri="{FF2B5EF4-FFF2-40B4-BE49-F238E27FC236}">
                <a16:creationId xmlns:a16="http://schemas.microsoft.com/office/drawing/2014/main" id="{C3C07717-F86D-461E-99CE-D717ABA45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55165" y="3425687"/>
            <a:ext cx="914400" cy="914400"/>
          </a:xfrm>
          <a:prstGeom prst="rect">
            <a:avLst/>
          </a:prstGeom>
        </p:spPr>
      </p:pic>
      <p:sp>
        <p:nvSpPr>
          <p:cNvPr id="5" name="Стрелка: вправо 4">
            <a:hlinkClick r:id="rId6" action="ppaction://hlinksldjump"/>
            <a:extLst>
              <a:ext uri="{FF2B5EF4-FFF2-40B4-BE49-F238E27FC236}">
                <a16:creationId xmlns:a16="http://schemas.microsoft.com/office/drawing/2014/main" id="{6ABAE2C9-6DEB-4B1E-A800-D502220279F0}"/>
              </a:ext>
            </a:extLst>
          </p:cNvPr>
          <p:cNvSpPr/>
          <p:nvPr/>
        </p:nvSpPr>
        <p:spPr>
          <a:xfrm>
            <a:off x="9660835" y="458525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правил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49B3A2C-BBC3-43D3-B7F2-337349E7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74" y="832574"/>
            <a:ext cx="609600" cy="609600"/>
          </a:xfrm>
          <a:prstGeom prst="rect">
            <a:avLst/>
          </a:prstGeom>
        </p:spPr>
      </p:pic>
      <p:pic>
        <p:nvPicPr>
          <p:cNvPr id="8" name="Рисунок 7" descr="Улыбающееся лицо без заливки">
            <a:extLst>
              <a:ext uri="{FF2B5EF4-FFF2-40B4-BE49-F238E27FC236}">
                <a16:creationId xmlns:a16="http://schemas.microsoft.com/office/drawing/2014/main" id="{A6D8C422-EED7-467C-8B1B-08A5278795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01348" y="225903"/>
            <a:ext cx="914400" cy="914400"/>
          </a:xfrm>
          <a:prstGeom prst="rect">
            <a:avLst/>
          </a:prstGeom>
        </p:spPr>
      </p:pic>
      <p:pic>
        <p:nvPicPr>
          <p:cNvPr id="7" name="смайлик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2CA32E5-745F-4C88-937E-23DD38DB82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0374" y="1334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B7D35F0-19BE-47ED-85B2-30C4E21C1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04323" y="29241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</a:t>
            </a:r>
          </a:p>
          <a:p>
            <a:pPr marL="0" indent="0">
              <a:buNone/>
            </a:pPr>
            <a:r>
              <a:rPr lang="ru-RU" dirty="0"/>
              <a:t>               </a:t>
            </a:r>
          </a:p>
          <a:p>
            <a:pPr marL="0" indent="0">
              <a:buNone/>
            </a:pPr>
            <a:r>
              <a:rPr lang="ru-RU" dirty="0"/>
              <a:t>             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89B57ED-9746-42D1-978A-CECE612AF2D8}"/>
              </a:ext>
            </a:extLst>
          </p:cNvPr>
          <p:cNvSpPr/>
          <p:nvPr/>
        </p:nvSpPr>
        <p:spPr>
          <a:xfrm>
            <a:off x="1241765" y="50486"/>
            <a:ext cx="2400885" cy="16286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hlinkClick r:id="rId2" action="ppaction://hlinksldjump"/>
              </a:rPr>
              <a:t>Лицо</a:t>
            </a:r>
            <a:endParaRPr lang="ru-RU" sz="4000" dirty="0"/>
          </a:p>
        </p:txBody>
      </p:sp>
      <p:sp>
        <p:nvSpPr>
          <p:cNvPr id="3" name="Овал 2">
            <a:hlinkClick r:id="rId3" action="ppaction://hlinksldjump"/>
            <a:extLst>
              <a:ext uri="{FF2B5EF4-FFF2-40B4-BE49-F238E27FC236}">
                <a16:creationId xmlns:a16="http://schemas.microsoft.com/office/drawing/2014/main" id="{5DAC2B61-294A-413A-9C37-451E885A03AB}"/>
              </a:ext>
            </a:extLst>
          </p:cNvPr>
          <p:cNvSpPr/>
          <p:nvPr/>
        </p:nvSpPr>
        <p:spPr>
          <a:xfrm>
            <a:off x="4852750" y="-18487"/>
            <a:ext cx="2124222" cy="17383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Лоб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A66A220-1CF3-42DD-93A5-099C8ABA0C0C}"/>
              </a:ext>
            </a:extLst>
          </p:cNvPr>
          <p:cNvSpPr/>
          <p:nvPr/>
        </p:nvSpPr>
        <p:spPr>
          <a:xfrm>
            <a:off x="8523995" y="81349"/>
            <a:ext cx="2124222" cy="16708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hlinkClick r:id="rId4" action="ppaction://hlinksldjump"/>
              </a:rPr>
              <a:t>Брови</a:t>
            </a:r>
            <a:endParaRPr lang="ru-RU" sz="3600" dirty="0"/>
          </a:p>
        </p:txBody>
      </p:sp>
      <p:sp>
        <p:nvSpPr>
          <p:cNvPr id="7" name="Овал 6">
            <a:hlinkClick r:id="rId5" action="ppaction://hlinksldjump"/>
            <a:extLst>
              <a:ext uri="{FF2B5EF4-FFF2-40B4-BE49-F238E27FC236}">
                <a16:creationId xmlns:a16="http://schemas.microsoft.com/office/drawing/2014/main" id="{E05B242A-E7E6-481E-BC06-20693F312406}"/>
              </a:ext>
            </a:extLst>
          </p:cNvPr>
          <p:cNvSpPr/>
          <p:nvPr/>
        </p:nvSpPr>
        <p:spPr>
          <a:xfrm>
            <a:off x="8573276" y="2262495"/>
            <a:ext cx="1978857" cy="1558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Глаза</a:t>
            </a:r>
          </a:p>
        </p:txBody>
      </p:sp>
      <p:sp>
        <p:nvSpPr>
          <p:cNvPr id="8" name="Овал 7">
            <a:hlinkClick r:id="rId6" action="ppaction://hlinksldjump"/>
            <a:extLst>
              <a:ext uri="{FF2B5EF4-FFF2-40B4-BE49-F238E27FC236}">
                <a16:creationId xmlns:a16="http://schemas.microsoft.com/office/drawing/2014/main" id="{470B66FE-94E0-46AF-94D3-1D7ED8AE1DC2}"/>
              </a:ext>
            </a:extLst>
          </p:cNvPr>
          <p:cNvSpPr/>
          <p:nvPr/>
        </p:nvSpPr>
        <p:spPr>
          <a:xfrm>
            <a:off x="1419456" y="2175845"/>
            <a:ext cx="1978857" cy="16286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hlinkClick r:id="rId6" action="ppaction://hlinksldjump"/>
              </a:rPr>
              <a:t>Нос</a:t>
            </a:r>
            <a:endParaRPr lang="ru-RU" sz="3600" dirty="0"/>
          </a:p>
        </p:txBody>
      </p:sp>
      <p:sp>
        <p:nvSpPr>
          <p:cNvPr id="9" name="Овал 8">
            <a:hlinkClick r:id="rId7" action="ppaction://hlinksldjump"/>
            <a:extLst>
              <a:ext uri="{FF2B5EF4-FFF2-40B4-BE49-F238E27FC236}">
                <a16:creationId xmlns:a16="http://schemas.microsoft.com/office/drawing/2014/main" id="{2DEE764D-B482-4836-B0AB-3D85DC268ED1}"/>
              </a:ext>
            </a:extLst>
          </p:cNvPr>
          <p:cNvSpPr/>
          <p:nvPr/>
        </p:nvSpPr>
        <p:spPr>
          <a:xfrm>
            <a:off x="4803949" y="1954785"/>
            <a:ext cx="2117491" cy="2009385"/>
          </a:xfrm>
          <a:prstGeom prst="ellipse">
            <a:avLst/>
          </a:prstGeom>
          <a:solidFill>
            <a:srgbClr val="E791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Щеки</a:t>
            </a:r>
          </a:p>
        </p:txBody>
      </p:sp>
      <p:sp>
        <p:nvSpPr>
          <p:cNvPr id="10" name="Овал 9">
            <a:hlinkClick r:id="rId8" action="ppaction://hlinksldjump"/>
            <a:extLst>
              <a:ext uri="{FF2B5EF4-FFF2-40B4-BE49-F238E27FC236}">
                <a16:creationId xmlns:a16="http://schemas.microsoft.com/office/drawing/2014/main" id="{2950CDBB-82A3-47AE-81A4-68FCABF32A36}"/>
              </a:ext>
            </a:extLst>
          </p:cNvPr>
          <p:cNvSpPr/>
          <p:nvPr/>
        </p:nvSpPr>
        <p:spPr>
          <a:xfrm>
            <a:off x="1534408" y="4166911"/>
            <a:ext cx="2159386" cy="1738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Рот</a:t>
            </a:r>
          </a:p>
        </p:txBody>
      </p:sp>
      <p:sp>
        <p:nvSpPr>
          <p:cNvPr id="12" name="Овал 11">
            <a:hlinkClick r:id="rId9" action="ppaction://hlinksldjump"/>
            <a:extLst>
              <a:ext uri="{FF2B5EF4-FFF2-40B4-BE49-F238E27FC236}">
                <a16:creationId xmlns:a16="http://schemas.microsoft.com/office/drawing/2014/main" id="{CD11D3C5-D650-4B8B-B0E6-80AEB4E38B42}"/>
              </a:ext>
            </a:extLst>
          </p:cNvPr>
          <p:cNvSpPr/>
          <p:nvPr/>
        </p:nvSpPr>
        <p:spPr>
          <a:xfrm>
            <a:off x="5073868" y="4145134"/>
            <a:ext cx="1978857" cy="1906890"/>
          </a:xfrm>
          <a:prstGeom prst="ellipse">
            <a:avLst/>
          </a:prstGeom>
          <a:solidFill>
            <a:srgbClr val="A55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Уши</a:t>
            </a:r>
          </a:p>
        </p:txBody>
      </p:sp>
      <p:pic>
        <p:nvPicPr>
          <p:cNvPr id="14" name="Рисунок 13" descr="Нейтральное лицо (без заливки)">
            <a:extLst>
              <a:ext uri="{FF2B5EF4-FFF2-40B4-BE49-F238E27FC236}">
                <a16:creationId xmlns:a16="http://schemas.microsoft.com/office/drawing/2014/main" id="{7189EF73-77B9-4280-B720-565EF29B79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5776" y="886760"/>
            <a:ext cx="914400" cy="703993"/>
          </a:xfrm>
          <a:prstGeom prst="rect">
            <a:avLst/>
          </a:prstGeom>
        </p:spPr>
      </p:pic>
      <p:pic>
        <p:nvPicPr>
          <p:cNvPr id="28" name="Рисунок 27" descr="Глаза">
            <a:extLst>
              <a:ext uri="{FF2B5EF4-FFF2-40B4-BE49-F238E27FC236}">
                <a16:creationId xmlns:a16="http://schemas.microsoft.com/office/drawing/2014/main" id="{325932D6-397F-4F0C-9939-C691484BAA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1729" y="3054052"/>
            <a:ext cx="914400" cy="914400"/>
          </a:xfrm>
          <a:prstGeom prst="rect">
            <a:avLst/>
          </a:prstGeom>
        </p:spPr>
      </p:pic>
      <p:pic>
        <p:nvPicPr>
          <p:cNvPr id="34" name="Рисунок 33" descr="Ресницы">
            <a:hlinkClick r:id="rId5" action="ppaction://hlinksldjump"/>
            <a:extLst>
              <a:ext uri="{FF2B5EF4-FFF2-40B4-BE49-F238E27FC236}">
                <a16:creationId xmlns:a16="http://schemas.microsoft.com/office/drawing/2014/main" id="{A9851CCE-1527-4100-B38E-4C45A2D81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72180" y="2052398"/>
            <a:ext cx="914400" cy="914400"/>
          </a:xfrm>
          <a:prstGeom prst="rect">
            <a:avLst/>
          </a:prstGeom>
        </p:spPr>
      </p:pic>
      <p:pic>
        <p:nvPicPr>
          <p:cNvPr id="36" name="Рисунок 35" descr="Нос">
            <a:extLst>
              <a:ext uri="{FF2B5EF4-FFF2-40B4-BE49-F238E27FC236}">
                <a16:creationId xmlns:a16="http://schemas.microsoft.com/office/drawing/2014/main" id="{0DB12B8A-5ACE-4092-8F95-1BA2482E64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60776" y="3153532"/>
            <a:ext cx="914400" cy="650990"/>
          </a:xfrm>
          <a:prstGeom prst="rect">
            <a:avLst/>
          </a:prstGeom>
        </p:spPr>
      </p:pic>
      <p:pic>
        <p:nvPicPr>
          <p:cNvPr id="38" name="Рисунок 37" descr="Губы">
            <a:hlinkClick r:id="rId8" action="ppaction://hlinksldjump"/>
            <a:extLst>
              <a:ext uri="{FF2B5EF4-FFF2-40B4-BE49-F238E27FC236}">
                <a16:creationId xmlns:a16="http://schemas.microsoft.com/office/drawing/2014/main" id="{853FF110-955D-4D58-B47E-CB31D10B6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01425" y="4116853"/>
            <a:ext cx="914400" cy="914400"/>
          </a:xfrm>
          <a:prstGeom prst="rect">
            <a:avLst/>
          </a:prstGeom>
        </p:spPr>
      </p:pic>
      <p:pic>
        <p:nvPicPr>
          <p:cNvPr id="40" name="Рисунок 39" descr="Язык">
            <a:hlinkClick r:id="rId8" action="ppaction://hlinksldjump"/>
            <a:extLst>
              <a:ext uri="{FF2B5EF4-FFF2-40B4-BE49-F238E27FC236}">
                <a16:creationId xmlns:a16="http://schemas.microsoft.com/office/drawing/2014/main" id="{3480273B-76C3-4255-A321-8CB2C1A237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01425" y="5133771"/>
            <a:ext cx="914400" cy="914400"/>
          </a:xfrm>
          <a:prstGeom prst="rect">
            <a:avLst/>
          </a:prstGeom>
        </p:spPr>
      </p:pic>
      <p:pic>
        <p:nvPicPr>
          <p:cNvPr id="42" name="Рисунок 41" descr="Ухо">
            <a:extLst>
              <a:ext uri="{FF2B5EF4-FFF2-40B4-BE49-F238E27FC236}">
                <a16:creationId xmlns:a16="http://schemas.microsoft.com/office/drawing/2014/main" id="{AF5BA957-A854-487F-A618-5FAFD087FF5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18806" y="4592884"/>
            <a:ext cx="914400" cy="914400"/>
          </a:xfrm>
          <a:prstGeom prst="rect">
            <a:avLst/>
          </a:prstGeom>
        </p:spPr>
      </p:pic>
      <p:sp>
        <p:nvSpPr>
          <p:cNvPr id="43" name="Круг: прозрачная заливка 42">
            <a:extLst>
              <a:ext uri="{FF2B5EF4-FFF2-40B4-BE49-F238E27FC236}">
                <a16:creationId xmlns:a16="http://schemas.microsoft.com/office/drawing/2014/main" id="{AE050F51-8FC6-437F-BB6B-90E7D7C5EB21}"/>
              </a:ext>
            </a:extLst>
          </p:cNvPr>
          <p:cNvSpPr/>
          <p:nvPr/>
        </p:nvSpPr>
        <p:spPr>
          <a:xfrm rot="2727879">
            <a:off x="6572052" y="2727079"/>
            <a:ext cx="572902" cy="560270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Круг: прозрачная заливка 43">
            <a:extLst>
              <a:ext uri="{FF2B5EF4-FFF2-40B4-BE49-F238E27FC236}">
                <a16:creationId xmlns:a16="http://schemas.microsoft.com/office/drawing/2014/main" id="{46BB189B-33F6-441B-AE66-4719F39414E6}"/>
              </a:ext>
            </a:extLst>
          </p:cNvPr>
          <p:cNvSpPr/>
          <p:nvPr/>
        </p:nvSpPr>
        <p:spPr>
          <a:xfrm rot="9686016">
            <a:off x="4715095" y="2679915"/>
            <a:ext cx="553545" cy="567396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Месяц 45">
            <a:extLst>
              <a:ext uri="{FF2B5EF4-FFF2-40B4-BE49-F238E27FC236}">
                <a16:creationId xmlns:a16="http://schemas.microsoft.com/office/drawing/2014/main" id="{89F65DBF-D97C-4735-B6C0-6CBC956FE3C9}"/>
              </a:ext>
            </a:extLst>
          </p:cNvPr>
          <p:cNvSpPr/>
          <p:nvPr/>
        </p:nvSpPr>
        <p:spPr>
          <a:xfrm rot="3422165">
            <a:off x="9034747" y="176605"/>
            <a:ext cx="143796" cy="489310"/>
          </a:xfrm>
          <a:prstGeom prst="moon">
            <a:avLst>
              <a:gd name="adj" fmla="val 51582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Месяц 48">
            <a:extLst>
              <a:ext uri="{FF2B5EF4-FFF2-40B4-BE49-F238E27FC236}">
                <a16:creationId xmlns:a16="http://schemas.microsoft.com/office/drawing/2014/main" id="{79B91A01-43DE-4B40-B34A-464256F3BA5E}"/>
              </a:ext>
            </a:extLst>
          </p:cNvPr>
          <p:cNvSpPr/>
          <p:nvPr/>
        </p:nvSpPr>
        <p:spPr>
          <a:xfrm rot="5971302">
            <a:off x="9848868" y="31917"/>
            <a:ext cx="189020" cy="692821"/>
          </a:xfrm>
          <a:prstGeom prst="moo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descr="Подмигивающее лицо без заливки">
            <a:extLst>
              <a:ext uri="{FF2B5EF4-FFF2-40B4-BE49-F238E27FC236}">
                <a16:creationId xmlns:a16="http://schemas.microsoft.com/office/drawing/2014/main" id="{D9CAE4EB-2A3C-4FA5-A910-F4DCCEB4F78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78638" y="-31080"/>
            <a:ext cx="853913" cy="740852"/>
          </a:xfrm>
          <a:prstGeom prst="rect">
            <a:avLst/>
          </a:prstGeom>
        </p:spPr>
      </p:pic>
      <p:pic>
        <p:nvPicPr>
          <p:cNvPr id="53" name="Рисунок 52" descr="Усмехающееся лицо без заливки">
            <a:extLst>
              <a:ext uri="{FF2B5EF4-FFF2-40B4-BE49-F238E27FC236}">
                <a16:creationId xmlns:a16="http://schemas.microsoft.com/office/drawing/2014/main" id="{84FED4AA-BD14-4B0B-A947-C95D2631B5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702341" y="11271"/>
            <a:ext cx="914400" cy="772971"/>
          </a:xfrm>
          <a:prstGeom prst="rect">
            <a:avLst/>
          </a:prstGeom>
        </p:spPr>
      </p:pic>
      <p:pic>
        <p:nvPicPr>
          <p:cNvPr id="55" name="Рисунок 54">
            <a:hlinkClick r:id="rId3" action="ppaction://hlinksldjump"/>
            <a:extLst>
              <a:ext uri="{FF2B5EF4-FFF2-40B4-BE49-F238E27FC236}">
                <a16:creationId xmlns:a16="http://schemas.microsoft.com/office/drawing/2014/main" id="{3375CA69-01C6-4779-AFEC-27325CD29276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05" y="89450"/>
            <a:ext cx="787679" cy="52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52D7476-B655-4DBC-864C-920845A23846}"/>
              </a:ext>
            </a:extLst>
          </p:cNvPr>
          <p:cNvCxnSpPr>
            <a:cxnSpLocks/>
          </p:cNvCxnSpPr>
          <p:nvPr/>
        </p:nvCxnSpPr>
        <p:spPr>
          <a:xfrm>
            <a:off x="3827417" y="886760"/>
            <a:ext cx="8738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FA89E48-C443-438B-9011-2FC6A3DFBBCF}"/>
              </a:ext>
            </a:extLst>
          </p:cNvPr>
          <p:cNvCxnSpPr>
            <a:cxnSpLocks/>
          </p:cNvCxnSpPr>
          <p:nvPr/>
        </p:nvCxnSpPr>
        <p:spPr>
          <a:xfrm flipV="1">
            <a:off x="7236823" y="903489"/>
            <a:ext cx="1247867" cy="12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E91BB82-2A81-47F8-B5D3-84CC764FA749}"/>
              </a:ext>
            </a:extLst>
          </p:cNvPr>
          <p:cNvCxnSpPr>
            <a:cxnSpLocks/>
          </p:cNvCxnSpPr>
          <p:nvPr/>
        </p:nvCxnSpPr>
        <p:spPr>
          <a:xfrm>
            <a:off x="9376476" y="1825889"/>
            <a:ext cx="0" cy="319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DC4B87C-8F73-45B7-B727-E35BB72DC618}"/>
              </a:ext>
            </a:extLst>
          </p:cNvPr>
          <p:cNvCxnSpPr>
            <a:cxnSpLocks/>
            <a:endCxn id="43" idx="7"/>
          </p:cNvCxnSpPr>
          <p:nvPr/>
        </p:nvCxnSpPr>
        <p:spPr>
          <a:xfrm flipH="1">
            <a:off x="7141761" y="3007214"/>
            <a:ext cx="1093864" cy="5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894E962-CC05-4144-960D-15286F4E4E2A}"/>
              </a:ext>
            </a:extLst>
          </p:cNvPr>
          <p:cNvCxnSpPr>
            <a:cxnSpLocks/>
          </p:cNvCxnSpPr>
          <p:nvPr/>
        </p:nvCxnSpPr>
        <p:spPr>
          <a:xfrm flipH="1">
            <a:off x="3566160" y="2924176"/>
            <a:ext cx="939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199C882-7B83-4DAE-8AFE-E31AC363FCE6}"/>
              </a:ext>
            </a:extLst>
          </p:cNvPr>
          <p:cNvCxnSpPr>
            <a:cxnSpLocks/>
          </p:cNvCxnSpPr>
          <p:nvPr/>
        </p:nvCxnSpPr>
        <p:spPr>
          <a:xfrm>
            <a:off x="3693794" y="4766566"/>
            <a:ext cx="9817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AA0F234-6E10-4166-A565-23CC4307F996}"/>
              </a:ext>
            </a:extLst>
          </p:cNvPr>
          <p:cNvCxnSpPr>
            <a:cxnSpLocks/>
          </p:cNvCxnSpPr>
          <p:nvPr/>
        </p:nvCxnSpPr>
        <p:spPr>
          <a:xfrm>
            <a:off x="2558625" y="3906420"/>
            <a:ext cx="0" cy="216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 descr="Ухо">
            <a:extLst>
              <a:ext uri="{FF2B5EF4-FFF2-40B4-BE49-F238E27FC236}">
                <a16:creationId xmlns:a16="http://schemas.microsoft.com/office/drawing/2014/main" id="{D007AE3D-C0CE-4B23-9EF1-A9C0A08BA7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0448540">
            <a:off x="4598984" y="45486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826">
              <a:schemeClr val="accent4">
                <a:lumMod val="60000"/>
                <a:lumOff val="40000"/>
              </a:schemeClr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7CC236-DCFB-42C7-B680-86BB17897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231" y="137747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" name="Рисунок 4" descr="Дом">
            <a:hlinkClick r:id="rId21" action="ppaction://hlinksldjump"/>
            <a:extLst>
              <a:ext uri="{FF2B5EF4-FFF2-40B4-BE49-F238E27FC236}">
                <a16:creationId xmlns:a16="http://schemas.microsoft.com/office/drawing/2014/main" id="{1415F55A-A593-4570-B6F8-1540FB60C3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009086" y="113506"/>
            <a:ext cx="914400" cy="914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DAF3F-02AF-4388-8689-27BC8FB562C8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82" y="1129189"/>
            <a:ext cx="1933811" cy="178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F99761-83CF-4120-ABC5-D088FA380A29}"/>
              </a:ext>
            </a:extLst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98" y="1088861"/>
            <a:ext cx="1933811" cy="178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E43D6-DF43-4E25-82DC-E76564C01C0A}"/>
              </a:ext>
            </a:extLst>
          </p:cNvPr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17" y="3113896"/>
            <a:ext cx="2296013" cy="281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F89102-C170-43F3-AC7D-F90423687936}"/>
              </a:ext>
            </a:extLst>
          </p:cNvPr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40" y="3360206"/>
            <a:ext cx="2296013" cy="254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POSTCARD. ">
            <a:extLst>
              <a:ext uri="{FF2B5EF4-FFF2-40B4-BE49-F238E27FC236}">
                <a16:creationId xmlns:a16="http://schemas.microsoft.com/office/drawing/2014/main" id="{83EB300B-23FA-4ECF-B435-3B6B8DCC821A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37" y="3360206"/>
            <a:ext cx="2131793" cy="254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5898F8-D1BA-4454-BDC9-1B7244B70CE1}"/>
              </a:ext>
            </a:extLst>
          </p:cNvPr>
          <p:cNvPicPr/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86" y="3360206"/>
            <a:ext cx="2131793" cy="254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лицо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E99D3F4-9968-4FB5-95B5-E803F420B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271087" y="1027906"/>
            <a:ext cx="609600" cy="609600"/>
          </a:xfrm>
          <a:prstGeom prst="rect">
            <a:avLst/>
          </a:prstGeom>
        </p:spPr>
      </p:pic>
      <p:pic>
        <p:nvPicPr>
          <p:cNvPr id="17" name="личико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040ABA4-B4B8-4C3C-8379-3382CBF02A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920936" y="990200"/>
            <a:ext cx="609600" cy="609600"/>
          </a:xfrm>
          <a:prstGeom prst="rect">
            <a:avLst/>
          </a:prstGeom>
        </p:spPr>
      </p:pic>
      <p:pic>
        <p:nvPicPr>
          <p:cNvPr id="8" name="привет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FA478E2-DA6E-49C2-A3F9-19EE7DF774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510" y="113506"/>
            <a:ext cx="609600" cy="609600"/>
          </a:xfrm>
          <a:prstGeom prst="rect">
            <a:avLst/>
          </a:prstGeom>
        </p:spPr>
      </p:pic>
      <p:pic>
        <p:nvPicPr>
          <p:cNvPr id="13" name="игр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8C4142B-924C-49CA-B3E4-E917ED7E4C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033863" y="2152504"/>
            <a:ext cx="609600" cy="609600"/>
          </a:xfrm>
          <a:prstGeom prst="rect">
            <a:avLst/>
          </a:prstGeom>
        </p:spPr>
      </p:pic>
      <p:pic>
        <p:nvPicPr>
          <p:cNvPr id="14" name="водичк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B854F66-CECF-4480-BF78-D8192C3287E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37903" y="5950955"/>
            <a:ext cx="609600" cy="609600"/>
          </a:xfrm>
          <a:prstGeom prst="rect">
            <a:avLst/>
          </a:prstGeom>
        </p:spPr>
      </p:pic>
      <p:pic>
        <p:nvPicPr>
          <p:cNvPr id="15" name="глазк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06F5714-44DC-4980-A6C1-56619E49AB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182000" y="6043015"/>
            <a:ext cx="609600" cy="609600"/>
          </a:xfrm>
          <a:prstGeom prst="rect">
            <a:avLst/>
          </a:prstGeom>
        </p:spPr>
      </p:pic>
      <p:pic>
        <p:nvPicPr>
          <p:cNvPr id="18" name="щечки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55448D7-3D8A-4E23-A101-CFA903D6F55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91798" y="6111886"/>
            <a:ext cx="609600" cy="609600"/>
          </a:xfrm>
          <a:prstGeom prst="rect">
            <a:avLst/>
          </a:prstGeom>
        </p:spPr>
      </p:pic>
      <p:pic>
        <p:nvPicPr>
          <p:cNvPr id="20" name="рот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71241E9-B324-48D8-BDF0-1CD4C552B6F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033863" y="6048277"/>
            <a:ext cx="609600" cy="609600"/>
          </a:xfrm>
          <a:prstGeom prst="rect">
            <a:avLst/>
          </a:prstGeom>
        </p:spPr>
      </p:pic>
      <p:pic>
        <p:nvPicPr>
          <p:cNvPr id="25" name="Рисунок 24" descr="Улыбающееся лицо без заливки">
            <a:extLst>
              <a:ext uri="{FF2B5EF4-FFF2-40B4-BE49-F238E27FC236}">
                <a16:creationId xmlns:a16="http://schemas.microsoft.com/office/drawing/2014/main" id="{BEDE42BB-8CF2-44DA-9C5D-3615536B7A3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22422" y="174461"/>
            <a:ext cx="914400" cy="914400"/>
          </a:xfrm>
          <a:prstGeom prst="rect">
            <a:avLst/>
          </a:prstGeom>
        </p:spPr>
      </p:pic>
      <p:pic>
        <p:nvPicPr>
          <p:cNvPr id="43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B5BB104-817E-4AA4-B84F-3C07B0E8924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53800" y="6085784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FDBD0-8AF9-4E8A-AE2B-6D6808C458EA}"/>
              </a:ext>
            </a:extLst>
          </p:cNvPr>
          <p:cNvSpPr/>
          <p:nvPr/>
        </p:nvSpPr>
        <p:spPr>
          <a:xfrm>
            <a:off x="5284452" y="386040"/>
            <a:ext cx="1206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Лицо</a:t>
            </a:r>
          </a:p>
        </p:txBody>
      </p:sp>
    </p:spTree>
    <p:extLst>
      <p:ext uri="{BB962C8B-B14F-4D97-AF65-F5344CB8AC3E}">
        <p14:creationId xmlns:p14="http://schemas.microsoft.com/office/powerpoint/2010/main" val="13011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1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41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08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0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75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49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387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98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858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485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111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76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6">
              <a:srgbClr val="92D050"/>
            </a:gs>
            <a:gs pos="25530">
              <a:srgbClr val="FCE6D8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2E54B-C084-44DC-AB8F-6F7CB459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86" y="1007034"/>
            <a:ext cx="10515600" cy="13023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Лоб</a:t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br>
              <a:rPr lang="ru-RU" sz="3100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B6359-44A3-4ADD-8795-93675DEDE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5" y="3188153"/>
            <a:ext cx="10515600" cy="395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  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Дом">
            <a:hlinkClick r:id="rId15" action="ppaction://hlinksldjump"/>
            <a:extLst>
              <a:ext uri="{FF2B5EF4-FFF2-40B4-BE49-F238E27FC236}">
                <a16:creationId xmlns:a16="http://schemas.microsoft.com/office/drawing/2014/main" id="{F5618CD4-F8FC-47A7-849B-45DFF2AC02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09086" y="113506"/>
            <a:ext cx="914400" cy="914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3F6436-1405-4169-8BA1-BA4D3EAF6607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96" y="4396086"/>
            <a:ext cx="2154555" cy="193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876F81-B7A0-49E4-B10D-A2B8FAF0050F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2" y="4396086"/>
            <a:ext cx="1605700" cy="193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3D76DC-5FA2-4C84-A828-93B974C0C3D6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150" y="4439289"/>
            <a:ext cx="1961759" cy="189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агадка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A31652B-8729-4159-A4C5-D5208642A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60544" y="759991"/>
            <a:ext cx="609600" cy="609600"/>
          </a:xfrm>
          <a:prstGeom prst="rect">
            <a:avLst/>
          </a:prstGeom>
        </p:spPr>
      </p:pic>
      <p:pic>
        <p:nvPicPr>
          <p:cNvPr id="9" name="Рисунок 8" descr="лоб">
            <a:extLst>
              <a:ext uri="{FF2B5EF4-FFF2-40B4-BE49-F238E27FC236}">
                <a16:creationId xmlns:a16="http://schemas.microsoft.com/office/drawing/2014/main" id="{A1D89B26-1C34-4D31-843C-F0CD9632AD8B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6186">
            <a:off x="5418095" y="1073032"/>
            <a:ext cx="1069350" cy="1034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Глаза">
            <a:extLst>
              <a:ext uri="{FF2B5EF4-FFF2-40B4-BE49-F238E27FC236}">
                <a16:creationId xmlns:a16="http://schemas.microsoft.com/office/drawing/2014/main" id="{E2D11C7B-950C-48E7-B8E0-517AF356716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283409">
            <a:off x="3331736" y="980594"/>
            <a:ext cx="1160101" cy="1222122"/>
          </a:xfrm>
          <a:prstGeom prst="rect">
            <a:avLst/>
          </a:prstGeom>
        </p:spPr>
      </p:pic>
      <p:pic>
        <p:nvPicPr>
          <p:cNvPr id="11" name="Рисунок 10" descr="Ухо">
            <a:extLst>
              <a:ext uri="{FF2B5EF4-FFF2-40B4-BE49-F238E27FC236}">
                <a16:creationId xmlns:a16="http://schemas.microsoft.com/office/drawing/2014/main" id="{3AAF9646-D7EB-4D67-A0E6-0A291BF277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17255" y="631108"/>
            <a:ext cx="914400" cy="1187674"/>
          </a:xfrm>
          <a:prstGeom prst="rect">
            <a:avLst/>
          </a:prstGeom>
        </p:spPr>
      </p:pic>
      <p:pic>
        <p:nvPicPr>
          <p:cNvPr id="13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4D5D76D-3E5D-4053-8F46-7DEE5E4A21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1694" y="4031270"/>
            <a:ext cx="609600" cy="609600"/>
          </a:xfrm>
          <a:prstGeom prst="rect">
            <a:avLst/>
          </a:prstGeom>
        </p:spPr>
      </p:pic>
      <p:pic>
        <p:nvPicPr>
          <p:cNvPr id="14" name="лобик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1FC968F-BC8A-4996-9F3A-1F0B6EA6AD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94417" y="5721379"/>
            <a:ext cx="609600" cy="609600"/>
          </a:xfrm>
          <a:prstGeom prst="rect">
            <a:avLst/>
          </a:prstGeom>
        </p:spPr>
      </p:pic>
      <p:pic>
        <p:nvPicPr>
          <p:cNvPr id="15" name="лоб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418279A-8B6E-41C6-A6B9-85F2F17908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15490" y="5742070"/>
            <a:ext cx="609600" cy="609600"/>
          </a:xfrm>
          <a:prstGeom prst="rect">
            <a:avLst/>
          </a:prstGeom>
        </p:spPr>
      </p:pic>
      <p:pic>
        <p:nvPicPr>
          <p:cNvPr id="16" name="лобище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A2E0BA8-AD24-491C-AC83-BFC6DD148D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79054" y="5641409"/>
            <a:ext cx="609600" cy="609600"/>
          </a:xfrm>
          <a:prstGeom prst="rect">
            <a:avLst/>
          </a:prstGeom>
        </p:spPr>
      </p:pic>
      <p:pic>
        <p:nvPicPr>
          <p:cNvPr id="18" name="Рисунок 17" descr="Улыбающееся лицо без заливки">
            <a:extLst>
              <a:ext uri="{FF2B5EF4-FFF2-40B4-BE49-F238E27FC236}">
                <a16:creationId xmlns:a16="http://schemas.microsoft.com/office/drawing/2014/main" id="{9FEF8C36-5FBE-4B19-A270-75AC15AFE8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24307" y="187041"/>
            <a:ext cx="914400" cy="914400"/>
          </a:xfrm>
          <a:prstGeom prst="rect">
            <a:avLst/>
          </a:prstGeom>
        </p:spPr>
      </p:pic>
      <p:pic>
        <p:nvPicPr>
          <p:cNvPr id="19" name="молодец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6B33C82-D001-4677-B0BB-682E081B54E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53800" y="6085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0278 L -0.00677 0.00278 C -0.00885 0.01343 -0.01094 0.02408 -0.01289 0.03496 C -0.01497 0.04653 -0.01432 0.05278 -0.02018 0.06065 C -0.02187 0.06297 -0.02422 0.06343 -0.02617 0.06505 C -0.02864 0.0669 -0.03099 0.06922 -0.03346 0.07153 C -0.04375 0.09445 -0.03203 0.07315 -0.04557 0.08426 C -0.04948 0.08773 -0.05247 0.09398 -0.05638 0.09723 C -0.05872 0.09908 -0.06133 0.09838 -0.06367 0.09931 C -0.06654 0.10047 -0.0694 0.10232 -0.07213 0.10371 C -0.07461 0.10232 -0.07734 0.10209 -0.07943 0.09931 C -0.08047 0.09815 -0.08008 0.09491 -0.0806 0.09306 C -0.08125 0.09074 -0.08242 0.08889 -0.08307 0.08658 C -0.08698 0.07084 -0.08255 0.07547 -0.08906 0.07153 C -0.08867 0.06644 -0.08945 0.06065 -0.08789 0.05648 C -0.08724 0.05463 -0.08515 0.05695 -0.08424 0.05857 C -0.08333 0.06019 -0.08359 0.06297 -0.08307 0.06505 C -0.08242 0.06736 -0.08138 0.06922 -0.0806 0.07153 C -0.08008 0.07593 -0.0793 0.08218 -0.07825 0.08658 C -0.07747 0.08935 -0.07656 0.09213 -0.07578 0.09514 C -0.07357 0.10417 -0.07279 0.10926 -0.07096 0.11875 C -0.07005 0.12801 -0.0681 0.14213 -0.07096 0.15093 C -0.07226 0.1551 -0.07591 0.1551 -0.07825 0.15741 C -0.08555 0.16459 -0.07773 0.16042 -0.08906 0.16389 L -0.18594 0.16181 C -0.18789 0.16158 -0.1888 0.15648 -0.18958 0.15324 C -0.19075 0.14769 -0.19114 0.14167 -0.19193 0.13588 C -0.19167 0.12894 -0.19075 0.10463 -0.18958 0.09514 C -0.18932 0.09352 -0.18698 0.07801 -0.18463 0.0757 C -0.18294 0.07385 -0.1806 0.07431 -0.17864 0.07361 C -0.17383 0.07431 -0.16862 0.07269 -0.16406 0.0757 C -0.16172 0.07732 -0.16081 0.08287 -0.15924 0.08658 C -0.15456 0.09792 -0.15508 0.09746 -0.15208 0.1081 C -0.15156 0.11227 -0.1513 0.11667 -0.15078 0.12084 C -0.15013 0.12662 -0.14909 0.13241 -0.14844 0.1382 C -0.14792 0.14167 -0.14752 0.14537 -0.14713 0.14885 C -0.14752 0.16181 -0.14713 0.17477 -0.14844 0.1875 C -0.1487 0.19098 -0.15091 0.19329 -0.15208 0.19607 C -0.15286 0.19815 -0.15338 0.20093 -0.15443 0.20255 C -0.15807 0.2081 -0.16107 0.21135 -0.16536 0.21343 C -0.16732 0.21412 -0.1694 0.21459 -0.17135 0.21551 C -0.17838 0.21852 -0.17174 0.21806 -0.18229 0.21968 C -0.1931 0.22153 -0.20404 0.22269 -0.21497 0.22408 L -0.25963 0.2176 C -0.26172 0.21736 -0.2668 0.2125 -0.26823 0.21111 C -0.2694 0.20996 -0.27083 0.2088 -0.27174 0.20695 C -0.27695 0.19653 -0.27904 0.18982 -0.28268 0.17894 C -0.28307 0.17547 -0.28333 0.17176 -0.28385 0.16829 C -0.28542 0.15741 -0.28776 0.15857 -0.28385 0.14236 C -0.28268 0.13727 -0.27799 0.13542 -0.27539 0.1338 C -0.26888 0.13519 -0.26471 0.13357 -0.25963 0.14028 C -0.25508 0.1463 -0.24635 0.15949 -0.24635 0.15949 C -0.24557 0.1625 -0.24505 0.16551 -0.24401 0.16829 C -0.24062 0.17662 -0.24023 0.17199 -0.23789 0.18102 C -0.23216 0.20417 -0.23854 0.18588 -0.23307 0.20047 C -0.23346 0.20255 -0.23398 0.20463 -0.23424 0.20695 C -0.23476 0.20973 -0.23463 0.21297 -0.23555 0.21551 C -0.23633 0.21806 -0.23815 0.21945 -0.23919 0.22199 C -0.24023 0.22454 -0.24023 0.22824 -0.24154 0.23056 C -0.24245 0.23218 -0.24401 0.23172 -0.24518 0.23264 C -0.24648 0.2338 -0.24752 0.23588 -0.24883 0.23704 C -0.25 0.23797 -0.25117 0.23843 -0.25247 0.23912 C -0.25807 0.2419 -0.26172 0.24283 -0.26823 0.24352 C -0.28151 0.24445 -0.29479 0.24491 -0.30807 0.2456 C -0.31055 0.2463 -0.31302 0.24676 -0.31536 0.24769 C -0.31654 0.24815 -0.31771 0.24931 -0.31901 0.24977 C -0.32344 0.25162 -0.32786 0.25278 -0.33229 0.25417 C -0.33437 0.25486 -0.33633 0.25556 -0.33828 0.25625 C -0.33997 0.25695 -0.34154 0.25787 -0.34323 0.25857 C -0.35807 0.26366 -0.34401 0.25787 -0.35534 0.26273 C -0.35651 0.26412 -0.35794 0.26528 -0.35885 0.26713 C -0.36224 0.27292 -0.36185 0.27871 -0.3638 0.28635 C -0.36523 0.29236 -0.36862 0.29723 -0.37096 0.30139 C -0.37174 0.30579 -0.37252 0.31135 -0.37461 0.31435 C -0.37565 0.31574 -0.37708 0.31574 -0.37825 0.31644 C -0.37982 0.31505 -0.38125 0.31227 -0.38307 0.31227 C -0.38489 0.31227 -0.38633 0.31528 -0.38789 0.31644 C -0.38906 0.31736 -0.39075 0.3169 -0.39154 0.31875 C -0.39232 0.32037 -0.39154 0.32292 -0.39154 0.32523 L -0.4 0.30787 L -0.40482 0.30139 " pathEditMode="relative" ptsTypes="AAAAAAAAAAAAAAAAAAAAAAAAA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13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13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67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67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18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18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161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7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5455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547</Words>
  <Application>Microsoft Office PowerPoint</Application>
  <PresentationFormat>Широкоэкранный</PresentationFormat>
  <Paragraphs>150</Paragraphs>
  <Slides>19</Slides>
  <Notes>7</Notes>
  <HiddenSlides>0</HiddenSlides>
  <MMClips>56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Comic Sans MS</vt:lpstr>
      <vt:lpstr>Times New Roman</vt:lpstr>
      <vt:lpstr>Тема Office</vt:lpstr>
      <vt:lpstr>МБДОУ города Иркутска детский сад № 175</vt:lpstr>
      <vt:lpstr>Лексическая тема</vt:lpstr>
      <vt:lpstr>Имя существительное. Словообразование. </vt:lpstr>
      <vt:lpstr>Список используемых материалов</vt:lpstr>
      <vt:lpstr>                     Инструкция для родителей</vt:lpstr>
      <vt:lpstr>                                                     Жми на смайлик                                                              Правила Игры</vt:lpstr>
      <vt:lpstr>Презентация PowerPoint</vt:lpstr>
      <vt:lpstr>Презентация PowerPoint</vt:lpstr>
      <vt:lpstr>Лоб       </vt:lpstr>
      <vt:lpstr>брови</vt:lpstr>
      <vt:lpstr>Глаза</vt:lpstr>
      <vt:lpstr>Презентация PowerPoint</vt:lpstr>
      <vt:lpstr>Ресницы   </vt:lpstr>
      <vt:lpstr>НОС</vt:lpstr>
      <vt:lpstr>Щеки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Лексическая тема</dc:title>
  <dc:creator>User</dc:creator>
  <cp:lastModifiedBy>User</cp:lastModifiedBy>
  <cp:revision>166</cp:revision>
  <dcterms:created xsi:type="dcterms:W3CDTF">2022-04-11T15:21:09Z</dcterms:created>
  <dcterms:modified xsi:type="dcterms:W3CDTF">2026-04-21T12:25:51Z</dcterms:modified>
</cp:coreProperties>
</file>