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41" autoAdjust="0"/>
    <p:restoredTop sz="94660"/>
  </p:normalViewPr>
  <p:slideViewPr>
    <p:cSldViewPr>
      <p:cViewPr varScale="1">
        <p:scale>
          <a:sx n="54" d="100"/>
          <a:sy n="54" d="100"/>
        </p:scale>
        <p:origin x="53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0804-DC27-48D4-94C6-3F150E3EF084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437-5B03-45F6-932E-C4B9934793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89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0804-DC27-48D4-94C6-3F150E3EF084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437-5B03-45F6-932E-C4B9934793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280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0804-DC27-48D4-94C6-3F150E3EF084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437-5B03-45F6-932E-C4B9934793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386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0804-DC27-48D4-94C6-3F150E3EF084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437-5B03-45F6-932E-C4B9934793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13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0804-DC27-48D4-94C6-3F150E3EF084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437-5B03-45F6-932E-C4B9934793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20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0804-DC27-48D4-94C6-3F150E3EF084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437-5B03-45F6-932E-C4B9934793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719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0804-DC27-48D4-94C6-3F150E3EF084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437-5B03-45F6-932E-C4B9934793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153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0804-DC27-48D4-94C6-3F150E3EF084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437-5B03-45F6-932E-C4B9934793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17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0804-DC27-48D4-94C6-3F150E3EF084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437-5B03-45F6-932E-C4B9934793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31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0804-DC27-48D4-94C6-3F150E3EF084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437-5B03-45F6-932E-C4B9934793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69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0804-DC27-48D4-94C6-3F150E3EF084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437-5B03-45F6-932E-C4B9934793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82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F0804-DC27-48D4-94C6-3F150E3EF084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A3437-5B03-45F6-932E-C4B9934793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37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u="sng" dirty="0"/>
              <a:t>Окружность, описанная около многоугольни</a:t>
            </a:r>
            <a:r>
              <a:rPr lang="ru-RU" b="1" dirty="0"/>
              <a:t>к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fld id="{FEB8F373-6665-428A-8ECE-5EF62DC16C03}" type="datetime1">
              <a:rPr lang="ru-RU" smtClean="0"/>
              <a:t>08.06.2026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7116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0306"/>
          </a:xfrm>
        </p:spPr>
        <p:txBody>
          <a:bodyPr>
            <a:noAutofit/>
          </a:bodyPr>
          <a:lstStyle/>
          <a:p>
            <a:pPr algn="l"/>
            <a:r>
              <a:rPr lang="ru-RU" sz="3600" b="1" u="sng" dirty="0"/>
              <a:t>Задача 1</a:t>
            </a:r>
            <a:r>
              <a:rPr lang="ru-RU" sz="3600" dirty="0"/>
              <a:t>.  Угол A четырехугольника ABCD, вписанного в окружность, равен 26˚. Найдите угол C этого четырехугольника. Ответ дайте в градусах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708920"/>
            <a:ext cx="4176464" cy="3754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Овал 3"/>
          <p:cNvSpPr/>
          <p:nvPr/>
        </p:nvSpPr>
        <p:spPr>
          <a:xfrm>
            <a:off x="5796136" y="3429000"/>
            <a:ext cx="720080" cy="43204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954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354"/>
          </a:xfrm>
        </p:spPr>
        <p:txBody>
          <a:bodyPr>
            <a:noAutofit/>
          </a:bodyPr>
          <a:lstStyle/>
          <a:p>
            <a:r>
              <a:rPr lang="ru-RU" sz="3200" b="1" u="sng" dirty="0"/>
              <a:t>Задача 2. </a:t>
            </a:r>
            <a:r>
              <a:rPr lang="ru-RU" sz="3200" dirty="0"/>
              <a:t>Стороны четырехугольника ABCD AB, BC, CD и AD стягивают дуги описанной окружности, градусные величины которых равны соответственно 78˚, 107˚, 39˚, 136˚. Найдите угол C этого четырехугольника. Ответ дайте в градусах.</a:t>
            </a:r>
            <a:br>
              <a:rPr lang="ru-RU" sz="3200" dirty="0"/>
            </a:br>
            <a:endParaRPr lang="ru-RU" sz="3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068960"/>
            <a:ext cx="3888432" cy="3512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8492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354"/>
          </a:xfrm>
        </p:spPr>
        <p:txBody>
          <a:bodyPr>
            <a:noAutofit/>
          </a:bodyPr>
          <a:lstStyle/>
          <a:p>
            <a:r>
              <a:rPr lang="ru-RU" sz="3200" b="1" u="sng" dirty="0"/>
              <a:t>Задача 3</a:t>
            </a:r>
            <a:r>
              <a:rPr lang="ru-RU" sz="3200" b="1" dirty="0"/>
              <a:t>. </a:t>
            </a:r>
            <a:r>
              <a:rPr lang="ru-RU" sz="3200" dirty="0"/>
              <a:t>Точки A, B, C, D, расположенные на окружности, делят эту окружность на четыре дуги AB, BC, CD и AD, градусные величины которых относятся соответственно как 1:2:7:26. Найдите угол A четырехугольника ABCD. Ответ дайте в градусах.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428999"/>
            <a:ext cx="3384376" cy="3132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323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38338"/>
          </a:xfrm>
        </p:spPr>
        <p:txBody>
          <a:bodyPr>
            <a:normAutofit fontScale="90000"/>
          </a:bodyPr>
          <a:lstStyle/>
          <a:p>
            <a:r>
              <a:rPr lang="ru-RU" b="1" u="sng" dirty="0"/>
              <a:t>Задача 4</a:t>
            </a:r>
            <a:r>
              <a:rPr lang="ru-RU" b="1" dirty="0"/>
              <a:t>. </a:t>
            </a:r>
            <a:r>
              <a:rPr lang="ru-RU" dirty="0"/>
              <a:t>Четырехугольник ABCD вписан в окружность. Угол ABC равен 38˚, угол CAD равен 33˚. Найдите угол ABD. Ответ дайте в градусах.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429000"/>
            <a:ext cx="3240360" cy="3106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вал 2"/>
          <p:cNvSpPr/>
          <p:nvPr/>
        </p:nvSpPr>
        <p:spPr>
          <a:xfrm>
            <a:off x="4283968" y="5373216"/>
            <a:ext cx="576064" cy="432048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2843808" y="6165304"/>
            <a:ext cx="648072" cy="370628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715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0306"/>
          </a:xfrm>
        </p:spPr>
        <p:txBody>
          <a:bodyPr>
            <a:normAutofit fontScale="90000"/>
          </a:bodyPr>
          <a:lstStyle/>
          <a:p>
            <a:r>
              <a:rPr lang="ru-RU" b="1" u="sng" dirty="0"/>
              <a:t>Задача 5</a:t>
            </a:r>
            <a:r>
              <a:rPr lang="ru-RU" dirty="0"/>
              <a:t>. Найдите радиус окружности, описанной около прямоугольника, две стороны которого равны 13 и .</a:t>
            </a:r>
            <a:r>
              <a:rPr lang="ru-RU" b="1" u="sng" dirty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12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852936"/>
            <a:ext cx="4176464" cy="3429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86914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177</Words>
  <Application>Microsoft Office PowerPoint</Application>
  <PresentationFormat>Экран (4:3)</PresentationFormat>
  <Paragraphs>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Тема Office</vt:lpstr>
      <vt:lpstr>Окружность, описанная около многоугольник </vt:lpstr>
      <vt:lpstr>Задача 1.  Угол A четырехугольника ABCD, вписанного в окружность, равен 26˚. Найдите угол C этого четырехугольника. Ответ дайте в градусах</vt:lpstr>
      <vt:lpstr>Задача 2. Стороны четырехугольника ABCD AB, BC, CD и AD стягивают дуги описанной окружности, градусные величины которых равны соответственно 78˚, 107˚, 39˚, 136˚. Найдите угол C этого четырехугольника. Ответ дайте в градусах. </vt:lpstr>
      <vt:lpstr>Задача 3. Точки A, B, C, D, расположенные на окружности, делят эту окружность на четыре дуги AB, BC, CD и AD, градусные величины которых относятся соответственно как 1:2:7:26. Найдите угол A четырехугольника ABCD. Ответ дайте в градусах.</vt:lpstr>
      <vt:lpstr>Задача 4. Четырехугольник ABCD вписан в окружность. Угол ABC равен 38˚, угол CAD равен 33˚. Найдите угол ABD. Ответ дайте в градусах.</vt:lpstr>
      <vt:lpstr>Задача 5. Найдите радиус окружности, описанной около прямоугольника, две стороны которого равны 13 и 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Окружность, описанная около многоугольник</dc:title>
  <dc:creator>Лилия</dc:creator>
  <cp:lastModifiedBy>Лиля</cp:lastModifiedBy>
  <cp:revision>3</cp:revision>
  <dcterms:created xsi:type="dcterms:W3CDTF">2026-05-06T16:59:20Z</dcterms:created>
  <dcterms:modified xsi:type="dcterms:W3CDTF">2026-06-08T08:10:12Z</dcterms:modified>
</cp:coreProperties>
</file>