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95E617-BA35-4ADF-92F3-34E737AB032A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0692B-6C8C-4EFB-A035-3A9AAFB383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0692B-6C8C-4EFB-A035-3A9AAFB3837C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26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868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0461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85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6364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261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0273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41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630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597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86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10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69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56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912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9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467DE-751C-473F-B4CD-23FDC77EE265}" type="datetimeFigureOut">
              <a:rPr lang="ru-RU" smtClean="0"/>
              <a:pPr/>
              <a:t>01.03.2024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E96D7D-AECD-49C6-8D41-C2E9915C7D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915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2886094"/>
          </a:xfrm>
        </p:spPr>
        <p:txBody>
          <a:bodyPr/>
          <a:lstStyle/>
          <a:p>
            <a:r>
              <a:rPr lang="ru-RU" sz="1400" dirty="0"/>
              <a:t>Бердигестяхская улусная гимназия им. В.В. Филиппова</a:t>
            </a:r>
            <a:br>
              <a:rPr lang="ru-RU" dirty="0"/>
            </a:br>
            <a:r>
              <a:rPr lang="ru-RU" dirty="0"/>
              <a:t>Деревянная шкатулка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Потапов Гаврил Константинович</a:t>
            </a:r>
          </a:p>
          <a:p>
            <a:r>
              <a:rPr lang="ru-RU" dirty="0"/>
              <a:t>Учитель технологии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/>
              <a:t>       </a:t>
            </a:r>
          </a:p>
          <a:p>
            <a:pPr algn="just">
              <a:buNone/>
            </a:pPr>
            <a:endParaRPr lang="ru-RU" sz="2400" dirty="0"/>
          </a:p>
          <a:p>
            <a:pPr algn="just">
              <a:buNone/>
            </a:pPr>
            <a:r>
              <a:rPr lang="ru-RU" sz="2400" dirty="0"/>
              <a:t>        Любые работы с древесиной – это всегда увлекательно, т. к. появляется возможность не только проявить собственную фантазию, но и сделать вещь, которая полностью соответствует вашим потребностям и вкусам. Согласитесь, приятно, когда в доме есть вещь, сделанная своими руками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dirty="0"/>
              <a:t>      </a:t>
            </a:r>
          </a:p>
          <a:p>
            <a:pPr algn="just">
              <a:buNone/>
            </a:pPr>
            <a:endParaRPr lang="ru-RU" sz="2000" dirty="0"/>
          </a:p>
          <a:p>
            <a:pPr algn="just">
              <a:buNone/>
            </a:pPr>
            <a:r>
              <a:rPr lang="ru-RU" sz="2000" dirty="0"/>
              <a:t>         Существуют различные способы изготовления деревянной шкатулки. Простой способ, который предусматривает использование листа фанеры, который должен быть тщательно выровнен и обработан от разного рода дефектов. После подготовки поверхности она размечается в соответствии с чертежом будущей шкатулки, для чего потребуются линейка, циркуль и карандаш.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/>
              <a:t>        Для максимальной экономии расходного материала все элементы шкатулки можно сделать прямоугольными – так ничего лишнего почти не останется.  После проверки нанесенной разметки вырезаются стенки, крышка и дно конструкции. Важно вырезать очень аккуратно для получения максимально ровных контуров. В противном случае из-за неосторожности придется заново изготавливать испорченные детали. </a:t>
            </a:r>
            <a:r>
              <a:rPr lang="ru-RU" dirty="0" err="1"/>
              <a:t>осле</a:t>
            </a:r>
            <a:r>
              <a:rPr lang="ru-RU" dirty="0"/>
              <a:t> этого детали необходимо соединить. Лучше всего использовать для соединения столярные шипы. Если шкатулка небольшая, шипы могут быть обычными с квадратным сечением их высота должна быть такой же, как толщина фанерного листа.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    Если вы вырезали все заготовки и удалили с них лишние фрагменты напильником, то можете радоваться – самая сложная часть работы позади! Теперь остается соорудить коробку из готовых деталей. Шипы забиваются в гнезда (при необходимости – если те не входят – лишнее стачивается напильником). Рекомендуется для пущей прочности смазывать стенки клеем, после чего крепко соединять их друг с другом, что традиционно делается с помощью тисков. Дно изделия сажается по краям на клей, после чего прижимается к стенкам и некоторое время выдерживается. Для фиксации крышки потребуются небольшие металлические петли. Именно так делают самые простые деревянные шкатулки. Закончив с изготовлением, можно приступать к декоративному оформлению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400" dirty="0"/>
              <a:t>Шаг 1. Для начала распиливаем заготовку на сосной доске размечаются будущие заготовки (это 4 стенки, 1 дно, 1 крышка и 4 стенки крышки).Разметка будущих заготовок </a:t>
            </a:r>
          </a:p>
          <a:p>
            <a:pPr>
              <a:buNone/>
            </a:pPr>
            <a:r>
              <a:rPr lang="ru-RU" sz="1400" dirty="0"/>
              <a:t>Шаг 2. Все детали вырезаются при помощи электрического лобзика. Хотя лучше – если есть возможность – использовать </a:t>
            </a:r>
            <a:r>
              <a:rPr lang="ru-RU" sz="1400" dirty="0" err="1"/>
              <a:t>циркулярку</a:t>
            </a:r>
            <a:r>
              <a:rPr lang="ru-RU" sz="1400" dirty="0"/>
              <a:t> (так срезы получатся ровнее).Вырезанные заготовки</a:t>
            </a:r>
          </a:p>
          <a:p>
            <a:pPr>
              <a:buNone/>
            </a:pPr>
            <a:r>
              <a:rPr lang="ru-RU" sz="1400" dirty="0"/>
              <a:t>Шаг 3. Кромки заготовок обрабатываются </a:t>
            </a:r>
            <a:r>
              <a:rPr lang="ru-RU" sz="1400" dirty="0" err="1"/>
              <a:t>ручны</a:t>
            </a:r>
            <a:r>
              <a:rPr lang="ru-RU" sz="1400" dirty="0"/>
              <a:t> рубанком под углом 45 градусов. </a:t>
            </a:r>
          </a:p>
          <a:p>
            <a:pPr>
              <a:buNone/>
            </a:pPr>
            <a:r>
              <a:rPr lang="ru-RU" sz="1400" dirty="0"/>
              <a:t>Шаг 4. Поверхности заготовок тщательно обрабатываются «</a:t>
            </a:r>
            <a:r>
              <a:rPr lang="ru-RU" sz="1400" dirty="0" err="1"/>
              <a:t>наждачкой</a:t>
            </a:r>
            <a:r>
              <a:rPr lang="ru-RU" sz="1400" dirty="0"/>
              <a:t>», устраняются все неровности. Заготовки шлифуются наждачной бумагой</a:t>
            </a:r>
          </a:p>
          <a:p>
            <a:pPr>
              <a:buNone/>
            </a:pPr>
            <a:r>
              <a:rPr lang="ru-RU" sz="1400" dirty="0"/>
              <a:t>Шаг 5. На ровной рабочей поверхности из стенок создается коробка. Лучше использовать для этого полимерный клей – он достаточно быстро схватывается и обладает хорошей </a:t>
            </a:r>
            <a:r>
              <a:rPr lang="ru-RU" sz="1400" dirty="0" err="1"/>
              <a:t>вязкостью.Сборка</a:t>
            </a:r>
            <a:r>
              <a:rPr lang="ru-RU" sz="1400" dirty="0"/>
              <a:t> коробки на клей</a:t>
            </a:r>
          </a:p>
          <a:p>
            <a:pPr>
              <a:buNone/>
            </a:pPr>
            <a:r>
              <a:rPr lang="ru-RU" sz="1400" dirty="0"/>
              <a:t>Шаг 6. Таким же образом соединяются стенки </a:t>
            </a:r>
            <a:r>
              <a:rPr lang="ru-RU" sz="1400" dirty="0" err="1"/>
              <a:t>крышки.Стенки</a:t>
            </a:r>
            <a:r>
              <a:rPr lang="ru-RU" sz="1400" dirty="0"/>
              <a:t> крышки также собраны</a:t>
            </a:r>
          </a:p>
          <a:p>
            <a:pPr>
              <a:buNone/>
            </a:pPr>
            <a:r>
              <a:rPr lang="ru-RU" sz="1400" dirty="0"/>
              <a:t>Шаг 7. Стенки крышки подравниваются вровень с коробом, пока клей полностью не </a:t>
            </a:r>
            <a:r>
              <a:rPr lang="ru-RU" sz="1400" dirty="0" err="1"/>
              <a:t>застыл.Подгонка</a:t>
            </a:r>
            <a:r>
              <a:rPr lang="ru-RU" sz="1400" dirty="0"/>
              <a:t> деталей</a:t>
            </a:r>
          </a:p>
          <a:p>
            <a:pPr>
              <a:buNone/>
            </a:pPr>
            <a:r>
              <a:rPr lang="ru-RU" sz="1400" dirty="0"/>
              <a:t>Шаг 8. В итоге получается следующая конструкция, относительно наглядно демонстрирующая, как будет выглядеть шкатулка. Примерно так будет выглядеть шкатулка.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дмин\Desktop\Новая папка (2)\20231116_10242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714488"/>
            <a:ext cx="2762269" cy="2071702"/>
          </a:xfrm>
          <a:prstGeom prst="rect">
            <a:avLst/>
          </a:prstGeom>
          <a:noFill/>
        </p:spPr>
      </p:pic>
      <p:pic>
        <p:nvPicPr>
          <p:cNvPr id="1034" name="Picture 10" descr="C:\Users\Админ\Desktop\Новая папка (2)\20231116_1024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5" y="1643050"/>
            <a:ext cx="2857520" cy="2143140"/>
          </a:xfrm>
          <a:prstGeom prst="rect">
            <a:avLst/>
          </a:prstGeom>
          <a:noFill/>
        </p:spPr>
      </p:pic>
      <p:pic>
        <p:nvPicPr>
          <p:cNvPr id="1035" name="Picture 11" descr="C:\Users\Админ\Desktop\Новая папка (2)\20231116_10262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3256965" y="4443405"/>
            <a:ext cx="1710665" cy="127714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Инструменты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 рубанок</a:t>
            </a:r>
          </a:p>
          <a:p>
            <a:r>
              <a:rPr lang="ru-RU" dirty="0"/>
              <a:t>Пила ручная поперечная </a:t>
            </a:r>
          </a:p>
          <a:p>
            <a:r>
              <a:rPr lang="ru-RU" dirty="0"/>
              <a:t>Карандаш</a:t>
            </a:r>
          </a:p>
          <a:p>
            <a:r>
              <a:rPr lang="ru-RU" dirty="0"/>
              <a:t>Угольник</a:t>
            </a:r>
          </a:p>
          <a:p>
            <a:r>
              <a:rPr lang="ru-RU" dirty="0"/>
              <a:t>Отвертка крестовая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Заключение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Далее необходимо разметить места для крепления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петель.Размечаются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места под петли</a:t>
            </a:r>
          </a:p>
          <a:p>
            <a:pPr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Шаг 9. Посадочные места выбираются при помощи торцовочной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фрезы.Выбраны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посадочные места</a:t>
            </a:r>
          </a:p>
          <a:p>
            <a:pPr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Шаг 10. Вот что у вас должно получиться. Можете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прикинуть.Результат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работы</a:t>
            </a:r>
          </a:p>
          <a:p>
            <a:pPr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Шаг 11. Металлические петли фиксируются при помощи шурупов. Прикручивание петель Обратите внимание! Перед прикручиванием петель отверстия под шурупы проделываются заранее, причем сверлом несколько меньшего диаметра! В противном случае фанера может разорваться из-за вкручивания шурупов.</a:t>
            </a:r>
          </a:p>
          <a:p>
            <a:pPr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Собственно, на этом все. Самодельная шкатулка готова!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610</Words>
  <Application>Microsoft Office PowerPoint</Application>
  <PresentationFormat>Экран (4:3)</PresentationFormat>
  <Paragraphs>38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Wingdings 3</vt:lpstr>
      <vt:lpstr>Аспект</vt:lpstr>
      <vt:lpstr>Бердигестяхская улусная гимназия им. В.В. Филиппова Деревянная шкатулка</vt:lpstr>
      <vt:lpstr>Презентация PowerPoint</vt:lpstr>
      <vt:lpstr>Презентация PowerPoint</vt:lpstr>
      <vt:lpstr>Презентация PowerPoint</vt:lpstr>
      <vt:lpstr>Презентация PowerPoint</vt:lpstr>
      <vt:lpstr>Этап работы</vt:lpstr>
      <vt:lpstr>Презентация PowerPoint</vt:lpstr>
      <vt:lpstr>Инструменты </vt:lpstr>
      <vt:lpstr>Заключение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Бердигестяхская улусная гимназия им. В.В. Филиппова Деревянная шкатулка</dc:title>
  <dc:creator>Админ</dc:creator>
  <cp:lastModifiedBy>Пользователь</cp:lastModifiedBy>
  <cp:revision>8</cp:revision>
  <dcterms:created xsi:type="dcterms:W3CDTF">2023-11-16T02:14:19Z</dcterms:created>
  <dcterms:modified xsi:type="dcterms:W3CDTF">2024-03-01T01:50:28Z</dcterms:modified>
</cp:coreProperties>
</file>