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3" r:id="rId7"/>
    <p:sldId id="277" r:id="rId8"/>
    <p:sldId id="264" r:id="rId9"/>
    <p:sldId id="261" r:id="rId10"/>
    <p:sldId id="276" r:id="rId11"/>
    <p:sldId id="265" r:id="rId12"/>
    <p:sldId id="266" r:id="rId13"/>
    <p:sldId id="267" r:id="rId14"/>
    <p:sldId id="262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58131-0056-44B1-9370-EADC436EE658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EB792-366F-425B-9A52-84E8C98D1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B792-366F-425B-9A52-84E8C98D129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B792-366F-425B-9A52-84E8C98D129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B792-366F-425B-9A52-84E8C98D129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B792-366F-425B-9A52-84E8C98D129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B792-366F-425B-9A52-84E8C98D129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426A-966D-4B26-B1B0-E714900829C7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C4ED-B6BC-4068-934B-24C3F9BA4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8;&#1072;&#1090;&#1100;&#1103;&#1085;&#1072;\Downloads\Telegram%20Desktop\video_2026-02-11_13-00-50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_2026-02-11_13-00-5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КРИСТАЛЛЫ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1628800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кристаллах порядок расположения молекул  - дальний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026-02-11_10-13-24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39552" y="2564904"/>
            <a:ext cx="810259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СВОЙСТВО ПОЛИМОРФИЗМА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3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Полиморфизм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способность соединений одинакового химического состава, в твёрдом состоянии, существовать в различных кристаллических формах (модификациях)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92494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УГЛЕРОД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026-02-11_09-23-5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7E4CC"/>
              </a:clrFrom>
              <a:clrTo>
                <a:srgbClr val="E7E4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564904"/>
            <a:ext cx="1089293" cy="11251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3933056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Графит – мягкий материал матово-черного цвета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Алмаз – прозрачный и очень твердый кристалл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СВОЙСТВО АНИЗОТРОПИИ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4525963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Анизотропия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свойство, при котором физические свойства кристаллов (твердость, прочность, теплопроводность, электропроводность, скорость распространения света) неодинаковы по разным направлениям.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68960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соединить центры положений равновесия атомов или ионов твердого тела, то получится правильная пространственная решётка, называемая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кристаллической.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6-02-11_09-32-0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3140968"/>
            <a:ext cx="2253977" cy="1854078"/>
          </a:xfrm>
          <a:prstGeom prst="rect">
            <a:avLst/>
          </a:prstGeom>
        </p:spPr>
      </p:pic>
      <p:pic>
        <p:nvPicPr>
          <p:cNvPr id="10" name="Рисунок 9" descr="2026-02-11_09-32-2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3212976"/>
            <a:ext cx="1676400" cy="178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52292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кристаллическая решетка поваренной соли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9704" y="53012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кристаллическая решетка алмаза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АМОРФНЫЕ ТЕЛА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4525963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Аморфные тела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твёрдые тела, которые не имеют строгого порядка в расположении частиц (атомов, молекул, ионов) и не образуют кристаллической решётки.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Аморфные тела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изотропны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(тепловые, электрические и оптические свойства одинаковы по всем направлениям)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аморфных телах наблюдается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ближний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расположении атомов или молекул.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1304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2339752" y="4509120"/>
            <a:ext cx="1584176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39752" y="5805264"/>
            <a:ext cx="1584176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67944" y="4149080"/>
            <a:ext cx="490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фрагмент кристаллической решетки кварца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овокупность правильных шестиугольников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5936" y="5301208"/>
            <a:ext cx="5040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фрагмент решетки аморфного кварца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еправильная форма: наряду с шестиугольниками встречаются пяти- и семиугольники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9527" t="19724" r="8876" b="16174"/>
          <a:stretch>
            <a:fillRect/>
          </a:stretch>
        </p:blipFill>
        <p:spPr bwMode="auto">
          <a:xfrm>
            <a:off x="0" y="980728"/>
            <a:ext cx="1296144" cy="153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1640" y="1340768"/>
            <a:ext cx="345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мере повышения температуры аморфные тела постепенно размягчаются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88024" y="1844824"/>
            <a:ext cx="86409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24128" y="134076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учащаются перескоки атомов из одного положения равновесия в другое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6-02-11_09-55-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140968"/>
            <a:ext cx="964095" cy="179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3356992"/>
            <a:ext cx="4896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ОПРЕДЕЛЕННОЙ ТЕМПЕРАТУРЫ ПЛАВЛЕНИЯ У АМОРФНЫХ ТЕЛ В ОТЛИЧИИ ОТ КРИСТАЛЛИЧЕСКИХ ВЕЩЕСТВ НЕТ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0" y="260648"/>
          <a:ext cx="8280920" cy="6120682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73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Жидкость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Кристаллические тела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Аморфные тела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Расстояние между молекулами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взаимодействия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 движения молекул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Порядок расположения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формы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объема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Сжимаемость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60648"/>
          <a:ext cx="8280920" cy="6185488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62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Газ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Жидкость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Кристаллические тела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Аморфные тела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73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Расстояние между молекулами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Многократно превышает размеры молекул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Чуть больше, чем в твёрдом теле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Сравнимо с размерами молекул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Сравнимо с размерами молекул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Сила взаимодействия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Практически отсутствует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Значительная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Очень сильная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Сильная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Характер движения молекул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Хаотическое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Скачкообразное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Колебания около узлов решетки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Колебания + редкие перескоки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Порядок расположения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Порядок отсутствует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Ближний порядок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Дальний порядок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Ближний порядок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Сохранение формы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  сохраняет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 сохраняет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Сохраняет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Сохраняет (недолго)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Сохранение объема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 сохраняет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Сохраняет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Сохраняет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Сохраняет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Сжимаемость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Легко сжимаем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Практически несжимаем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Практически несжимаем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Практически несжимаем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какое утверждение верно: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газах молекулы движутся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упорядоченно.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жидкостях молекулы колеблются около положений равновесия.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твердых телах расстояние между молекулами много больше размеров самих молекул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какое утверждение верно: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газах молекулы движутся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упорядоченно.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жидкостях молекулы колеблются около положений равновесия.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твердых телах расстояние между молекулами много больше размеров самих молекул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1268760"/>
            <a:ext cx="504056" cy="50405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№9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3614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сосуде под поршнем находятся только пары аммиака. Поршень медленно и равномерно опускают, уменьшая объем сосуда. Температура в сосуде поддерживается постоянной. На рисунке показан график изменения со временем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концентрации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молекул паров аммиака внутри сосуда. Из приведенного ниже списка выберите все правильные утверждения относительно описанного процесса.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  На участке 2 плотность паров аммиака уменьшалась.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  На участке 1 плотность паров аммиака уменьшалась.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  На участке 2 давление паров аммиака увеличивалось.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  На участке 1 пар аммиака ненасыщенный, а на участке 2 насыщенный.</a:t>
            </a: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  На участке 1 давление паров аммиака увеличивалось.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7656.sv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437112"/>
            <a:ext cx="3253162" cy="213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ПОЛОЖЕНИЯ МОЛЕКУЛЯРНО – КИНЕТИЧЕСКОЙ ТЕОРИИ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15616" y="2132856"/>
            <a:ext cx="80283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Вещество состоит из частиц.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Частицы движутся.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Между частицами есть силы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взаимодействия.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7200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7200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3016"/>
            <a:ext cx="7200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Задача 1: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Алюминиевая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кастрюля массой 1 кг. Определите, сколько атомов в ней находится? Как они взаимодействуют друг с другом?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алюминиевой кастрюле массой 1 кг содержится примерно 2,23 × 10²⁵ атомов. Атомы в этой кастрюле взаимодействуют друг с другом за счёт металлической связи.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65262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Решение:Чтобы найти количество вещества, нужно число молекул разделить на число Авогадро.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260648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Какое количество вещества находится в стакане, если известно, что число молекул в нём 12,04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штук.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000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Часть А. Выберите один правильный ответ (1 балл за каждый вопрос</a:t>
            </a: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1. Наибольшее расстояние между молекулами характерно для: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а) твердых тел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б) жидкостей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в) газов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г) одинаково для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всех</a:t>
            </a:r>
          </a:p>
          <a:p>
            <a:pPr algn="just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2. Силы взаимодействия между молекулами максимальны в: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а) газах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б) жидкостях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в) твердых телах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одинаковы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Часть А. Выберите один правильный ответ (1 балл за каждый вопрос</a:t>
            </a: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1. Наибольшее расстояние между молекулами характерно для: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а) твердых тел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б) жидкостей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в) газов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г) одинаково для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всех</a:t>
            </a:r>
          </a:p>
          <a:p>
            <a:pPr algn="just">
              <a:buNone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b="1" i="1" dirty="0">
                <a:latin typeface="Times New Roman" pitchFamily="18" charset="0"/>
                <a:cs typeface="Times New Roman" pitchFamily="18" charset="0"/>
              </a:rPr>
              <a:t>2. Силы взаимодействия между молекулами максимальны в:</a:t>
            </a: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а) газах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б) жидкостях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в) твердых телах</a:t>
            </a:r>
          </a:p>
          <a:p>
            <a:pPr algn="just"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одинаковы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Часть Б. Установите соответствие (2 балла)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Установите соответствие между агрегатным состоянием и характеристикой движения молекул: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465461"/>
          <a:ext cx="7344816" cy="1539603"/>
        </p:xfrm>
        <a:graphic>
          <a:graphicData uri="http://schemas.openxmlformats.org/drawingml/2006/table">
            <a:tbl>
              <a:tblPr/>
              <a:tblGrid>
                <a:gridCol w="2247541"/>
                <a:gridCol w="5097275"/>
              </a:tblGrid>
              <a:tr h="513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А) Газы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1) Колебания около положений равновесия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Б) Жидкости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2) Колебания и перескоки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В) Твердые тела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3) Хаотическое поступательное движение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Часть В. Дайте развернутый ответ (3 балла)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Объясните, почему аморфные тела называют «твердыми жидкостями»?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Ключ для проверки: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Часть 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1 - 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2 - 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3 - 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Часть Б: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А-3, Б-2,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Часть В: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балла: Указано, что аморфные тела имеют ближний порядок в расположении молекул как у жидкостей; отмечена способность к медленной течению под действием силы тяжести; упомянута высокая вязкость.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балла: Указаны 2 из 3 перечисленных характеристик.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балл: Указана 1 характеристика.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 баллов: Ответ отсутствует или неверен.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6-02-11_11-04-4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b="6092"/>
          <a:stretch>
            <a:fillRect/>
          </a:stretch>
        </p:blipFill>
        <p:spPr>
          <a:xfrm>
            <a:off x="1259632" y="1052736"/>
            <a:ext cx="5976664" cy="5256584"/>
          </a:xfrm>
        </p:spPr>
      </p:pic>
      <p:sp>
        <p:nvSpPr>
          <p:cNvPr id="5" name="Прямоугольник 4"/>
          <p:cNvSpPr/>
          <p:nvPr/>
        </p:nvSpPr>
        <p:spPr>
          <a:xfrm rot="610091">
            <a:off x="1303830" y="5874356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3001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СТРОЕНИЕ ТВЕРДЫХ, ЖИДКИХ И ГАЗООБРАЗНЫХ ТЕЛ.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1793157" y="2449341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. . . . . . . . . . . . . . . . . . . . . . . . . . . . . . . . . . . . . . . . . . . . . . . . . . . . . . . . .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39552" y="2204864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9552" y="2852936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9552" y="3573016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9552" y="4221088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9552" y="4869160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2026-02-11_08-43-0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6984776" cy="3203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24744"/>
            <a:ext cx="6948264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«ИССЛЕДУЕМ АГРЕГАТНЫЕ СОСТОЯНИЯ»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6-02-11_08-18-24 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221229">
            <a:off x="6092324" y="1758853"/>
            <a:ext cx="4029912" cy="4274579"/>
          </a:xfrm>
        </p:spPr>
      </p:pic>
      <p:sp>
        <p:nvSpPr>
          <p:cNvPr id="16" name="Овал 15"/>
          <p:cNvSpPr/>
          <p:nvPr/>
        </p:nvSpPr>
        <p:spPr>
          <a:xfrm>
            <a:off x="539552" y="1556792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9552" y="908720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9552" y="5517232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43608" y="4221088"/>
            <a:ext cx="39808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№1: Газы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№2: Жидкости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№3: Кристаллические тела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№4: Аморфные тела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539552" y="6093296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9552" y="332656"/>
            <a:ext cx="360040" cy="3600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ГАЗЫ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Легко сжимаются.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Могут неограниченно расширяться.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Силы взаимодействия очень малы.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Молекулы движутся хаотически.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сохраняют ни форму, ни объём.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Содержимое 6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750"/>
          <a:stretch>
            <a:fillRect/>
          </a:stretch>
        </p:blipFill>
        <p:spPr>
          <a:xfrm rot="336856">
            <a:off x="6139873" y="2778649"/>
            <a:ext cx="3105253" cy="4235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50" r="36000"/>
          <a:stretch>
            <a:fillRect/>
          </a:stretch>
        </p:blipFill>
        <p:spPr>
          <a:xfrm>
            <a:off x="5831632" y="3356992"/>
            <a:ext cx="3312368" cy="3349970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Мало сжимаются.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Сохраняют свой объём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Текучи, легко меняют форму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Принимают форму сосуда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Силы взаимодействия большие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Молекулы движутся беспорядочно,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перескоками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23528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71600" y="2636912"/>
            <a:ext cx="7328626" cy="279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8024" y="3356992"/>
            <a:ext cx="32403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икрополости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«дырки»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10%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V)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059832" y="3579114"/>
            <a:ext cx="1944216" cy="6591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19872" y="3645024"/>
            <a:ext cx="1584176" cy="36004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275856" y="3645024"/>
            <a:ext cx="1728192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ТВЕРДЫЕ ТЕЛА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497432">
            <a:off x="2724898" y="997046"/>
            <a:ext cx="669773" cy="22815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8697432">
            <a:off x="5960365" y="920146"/>
            <a:ext cx="669773" cy="22815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314096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КРИСТАЛЛИЧЕСКИЕ                               АМОРФНЫЕ</a:t>
            </a:r>
          </a:p>
        </p:txBody>
      </p:sp>
      <p:pic>
        <p:nvPicPr>
          <p:cNvPr id="13" name="Рисунок 12" descr="2026-02-11_10-00-4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573016"/>
            <a:ext cx="2855565" cy="299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КРИСТАЛЛЫ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3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Кристаллом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называют тело определенной геометрической формы, ограниченное естественными плоскими гранями.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Монокристалл –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одиночный кристалл</a:t>
            </a:r>
          </a:p>
          <a:p>
            <a:pPr marL="0" indent="450000"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Поликристалл – твердое тело,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состоящее из большого числа маленьких кристаллов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2026-02-11_09-14-0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 rot="1565077">
            <a:off x="7455011" y="2292250"/>
            <a:ext cx="1009650" cy="1228725"/>
          </a:xfrm>
          <a:prstGeom prst="rect">
            <a:avLst/>
          </a:prstGeom>
        </p:spPr>
      </p:pic>
      <p:pic>
        <p:nvPicPr>
          <p:cNvPr id="6" name="Рисунок 5" descr="2026-02-11_09-13-5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348880"/>
            <a:ext cx="1600200" cy="1266825"/>
          </a:xfrm>
          <a:prstGeom prst="rect">
            <a:avLst/>
          </a:prstGeom>
        </p:spPr>
      </p:pic>
      <p:pic>
        <p:nvPicPr>
          <p:cNvPr id="7" name="Рисунок 6" descr="2026-02-11_09-13-4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276872"/>
            <a:ext cx="1280575" cy="1214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35010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 исландского шпата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5010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 медного купороса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5010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изумруда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еталлы и минералы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733</TotalTime>
  <Words>966</Words>
  <Application>Microsoft Office PowerPoint</Application>
  <PresentationFormat>Экран (4:3)</PresentationFormat>
  <Paragraphs>210</Paragraphs>
  <Slides>27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ОСНОВНЫЕ ПОЛОЖЕНИЯ МОЛЕКУЛЯРНО – КИНЕТИЧЕСКОЙ ТЕОРИИ </vt:lpstr>
      <vt:lpstr>ТЕМА УРОКА: СТРОЕНИЕ ТВЕРДЫХ, ЖИДКИХ И ГАЗООБРАЗНЫХ ТЕЛ.</vt:lpstr>
      <vt:lpstr>«ИССЛЕДУЕМ АГРЕГАТНЫЕ СОСТОЯНИЯ»</vt:lpstr>
      <vt:lpstr>ГАЗЫ</vt:lpstr>
      <vt:lpstr>ЖИДКОСТИ</vt:lpstr>
      <vt:lpstr>ЖИДКОСТИ</vt:lpstr>
      <vt:lpstr>ТВЕРДЫЕ ТЕЛА</vt:lpstr>
      <vt:lpstr>КРИСТАЛЛЫ</vt:lpstr>
      <vt:lpstr>КРИСТАЛЛЫ</vt:lpstr>
      <vt:lpstr>СВОЙСТВО ПОЛИМОРФИЗМА</vt:lpstr>
      <vt:lpstr>СВОЙСТВО АНИЗОТРОПИИ</vt:lpstr>
      <vt:lpstr>АМОРФНЫЕ ТЕЛА</vt:lpstr>
      <vt:lpstr>Слайд 14</vt:lpstr>
      <vt:lpstr>Слайд 15</vt:lpstr>
      <vt:lpstr>Слайд 16</vt:lpstr>
      <vt:lpstr>Слайд 17</vt:lpstr>
      <vt:lpstr>Слайд 18</vt:lpstr>
      <vt:lpstr>Задание №9</vt:lpstr>
      <vt:lpstr>Слайд 20</vt:lpstr>
      <vt:lpstr>Слайд 21</vt:lpstr>
      <vt:lpstr>ДИАГНОСТИКА</vt:lpstr>
      <vt:lpstr>ДИАГНОСТИКА</vt:lpstr>
      <vt:lpstr>ДИАГНОСТИКА</vt:lpstr>
      <vt:lpstr>ДИАГНОСТИКА</vt:lpstr>
      <vt:lpstr>ДИАГНОСТИКА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</cp:revision>
  <dcterms:created xsi:type="dcterms:W3CDTF">2026-02-10T18:21:25Z</dcterms:created>
  <dcterms:modified xsi:type="dcterms:W3CDTF">2026-02-11T08:03:23Z</dcterms:modified>
</cp:coreProperties>
</file>