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251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Новая папка\IMG_24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/>
          <a:stretch/>
        </p:blipFill>
        <p:spPr bwMode="auto">
          <a:xfrm>
            <a:off x="856853" y="179512"/>
            <a:ext cx="51625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esktop\Новая папка\IMG_241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5928"/>
          <a:stretch/>
        </p:blipFill>
        <p:spPr bwMode="auto">
          <a:xfrm>
            <a:off x="1704256" y="4553998"/>
            <a:ext cx="3115444" cy="45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2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lenovo\Desktop\Новая папка\IMG_24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4984" cy="46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Новая папка\IMG_24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4979945"/>
            <a:ext cx="4505175" cy="41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novo\Desktop\Новая папка\IMG_243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4" y="0"/>
            <a:ext cx="3362257" cy="46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5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Новая папка\IMG_24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674688"/>
            <a:ext cx="5859463" cy="779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48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Новая папка\IMG_24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12542"/>
            <a:ext cx="4721106" cy="82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2162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PC</cp:lastModifiedBy>
  <cp:revision>6</cp:revision>
  <cp:lastPrinted>2024-11-12T12:13:48Z</cp:lastPrinted>
  <dcterms:created xsi:type="dcterms:W3CDTF">2024-10-25T09:40:58Z</dcterms:created>
  <dcterms:modified xsi:type="dcterms:W3CDTF">2024-11-15T06:18:20Z</dcterms:modified>
</cp:coreProperties>
</file>