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58" r:id="rId3"/>
    <p:sldId id="256" r:id="rId4"/>
    <p:sldId id="262" r:id="rId5"/>
    <p:sldId id="263" r:id="rId6"/>
    <p:sldId id="264" r:id="rId7"/>
    <p:sldId id="265" r:id="rId8"/>
    <p:sldId id="274" r:id="rId9"/>
    <p:sldId id="267" r:id="rId10"/>
    <p:sldId id="266" r:id="rId11"/>
    <p:sldId id="268" r:id="rId12"/>
    <p:sldId id="269" r:id="rId13"/>
    <p:sldId id="270" r:id="rId14"/>
    <p:sldId id="271" r:id="rId15"/>
    <p:sldId id="272" r:id="rId16"/>
    <p:sldId id="257" r:id="rId17"/>
    <p:sldId id="261" r:id="rId18"/>
    <p:sldId id="276" r:id="rId19"/>
    <p:sldId id="259" r:id="rId20"/>
    <p:sldId id="277" r:id="rId21"/>
    <p:sldId id="260" r:id="rId22"/>
    <p:sldId id="273" r:id="rId23"/>
    <p:sldId id="275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541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2938338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Послушайте аудиозапись. Что вы </a:t>
            </a: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слышите?А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где можно услышать эти звуки?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94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 descr="https://umnazia.ru/wp-content/uploads/2021/03/vol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5058" y="2780928"/>
            <a:ext cx="5988942" cy="338437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403648" y="332656"/>
            <a:ext cx="74888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Иногда волки крадут с фермерских хозяйств арбузы и дыни  всё потому, что этих животных часто мучает жажда. 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93"/>
            <a:ext cx="9142942" cy="685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 descr="https://umnazia.ru/wp-content/uploads/2021/03/lis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56992"/>
            <a:ext cx="5479246" cy="309634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95536" y="548680"/>
            <a:ext cx="7272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340768"/>
            <a:ext cx="65527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Лиса очень наблюдательна: не боится собак, сидящих на цепи или работающих в поле людей. 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 descr="https://umnazia.ru/wp-content/uploads/2021/03/bel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3212976"/>
            <a:ext cx="5351820" cy="302433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7504" y="476672"/>
            <a:ext cx="66967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 Гнёзда белки строят сами – из веточек и прутиков, мха и травы (иногда заимствуют у ворон и сорок). Беличья гнезда круглые, потому что все отверстия тщательно заткнуты. </a:t>
            </a:r>
            <a:endParaRPr lang="ru-RU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8" y="0"/>
            <a:ext cx="9142942" cy="685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 descr="https://umnazia.ru/wp-content/uploads/2021/03/ez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2924944"/>
            <a:ext cx="5904656" cy="295232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899592" y="1131428"/>
            <a:ext cx="6624736" cy="1433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     Зиму ежи проводят в спячке в своей норе под корнями деревьев, ветками или пеньком. 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 descr="https://umnazia.ru/wp-content/uploads/2021/03/ry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2852936"/>
            <a:ext cx="6193683" cy="36004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39552" y="692696"/>
            <a:ext cx="77048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Рыси предпочитают селиться в укромных местах – в ямах под деревьями и не стесняются занимать чужие норы. 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 descr="https://umnazia.ru/wp-content/uploads/2021/03/zaja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2708920"/>
            <a:ext cx="6199325" cy="338437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899592" y="476672"/>
            <a:ext cx="69847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Это умное и юркое животное, которое может сбить со следа как животного, так и человека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1547664" y="692696"/>
            <a:ext cx="6912768" cy="720080"/>
          </a:xfrm>
        </p:spPr>
        <p:txBody>
          <a:bodyPr>
            <a:noAutofit/>
          </a:bodyPr>
          <a:lstStyle/>
          <a:p>
            <a:r>
              <a:rPr lang="ru-RU" sz="3600" b="1" spc="-1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Игра «Продолжи фразу»:</a:t>
            </a:r>
            <a:endParaRPr lang="ru-RU" sz="3600" b="1" spc="-15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7" name="Содержимое 1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 algn="just">
              <a:buAutoNum type="arabicPeriod"/>
            </a:pP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Смелые, выносливые, длинноногие, зубастые… </a:t>
            </a:r>
          </a:p>
          <a:p>
            <a:pPr marL="514350" indent="-514350" algn="just">
              <a:buAutoNum type="arabicPeriod"/>
            </a:pPr>
            <a:endParaRPr lang="ru-RU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buAutoNum type="arabicPeriod"/>
            </a:pPr>
            <a:endParaRPr lang="ru-RU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buAutoNum type="arabicPeriod"/>
            </a:pPr>
            <a:endParaRPr lang="ru-RU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buAutoNum type="arabicPeriod"/>
            </a:pPr>
            <a:endParaRPr lang="ru-RU" sz="3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buAutoNum type="arabicPeriod"/>
            </a:pP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Рыжие, пушистые, длиннохвостые, хитрые...</a:t>
            </a:r>
          </a:p>
          <a:p>
            <a:pPr marL="514350" indent="-514350" algn="just">
              <a:buNone/>
            </a:pP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251520" y="1196752"/>
            <a:ext cx="8496944" cy="2880320"/>
          </a:xfrm>
        </p:spPr>
        <p:txBody>
          <a:bodyPr>
            <a:normAutofit/>
          </a:bodyPr>
          <a:lstStyle/>
          <a:p>
            <a:pPr algn="just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3. </a:t>
            </a:r>
            <a:r>
              <a:rPr lang="ru-RU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Коротколапые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, смелые, колючие..</a:t>
            </a:r>
          </a:p>
          <a:p>
            <a:pPr algn="just"/>
            <a:endParaRPr lang="ru-RU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4. Большие, косолапые..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96536" cy="7047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загруженное 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401568"/>
            <a:ext cx="3707904" cy="3522509"/>
          </a:xfrm>
          <a:prstGeom prst="rect">
            <a:avLst/>
          </a:prstGeom>
        </p:spPr>
      </p:pic>
      <p:pic>
        <p:nvPicPr>
          <p:cNvPr id="6" name="Рисунок 5" descr="загруженное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2420888"/>
            <a:ext cx="3786336" cy="3597019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Вариант с ребусами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0"/>
            <a:ext cx="93965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wolf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52536" y="2204864"/>
            <a:ext cx="3733021" cy="2736304"/>
          </a:xfrm>
          <a:prstGeom prst="rect">
            <a:avLst/>
          </a:prstGeom>
          <a:effectLst>
            <a:outerShdw blurRad="1270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16396" name="Picture 12" descr="https://akdb22.ru/wp-content/uploads/2021/11/lisa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1268760"/>
            <a:ext cx="3491880" cy="3456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800" y="0"/>
            <a:ext cx="93472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2231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Правильно, в лесу. А без кого не может быть лес?</a:t>
            </a:r>
            <a:b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94"/>
            <a:ext cx="9396536" cy="7047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загруженное (2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276872"/>
            <a:ext cx="4139952" cy="3600400"/>
          </a:xfrm>
          <a:prstGeom prst="rect">
            <a:avLst/>
          </a:prstGeom>
        </p:spPr>
      </p:pic>
      <p:pic>
        <p:nvPicPr>
          <p:cNvPr id="7" name="Рисунок 6" descr="загруженное (3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2420888"/>
            <a:ext cx="3672408" cy="3456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AutoShape 5" descr="https://pickimage.ru/wp-content/uploads/images/detskie/bear/medved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5" name="AutoShape 7" descr="https://pickimage.ru/wp-content/uploads/images/detskie/bear/medved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medved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2348880"/>
            <a:ext cx="3610786" cy="2996952"/>
          </a:xfrm>
          <a:prstGeom prst="rect">
            <a:avLst/>
          </a:prstGeom>
        </p:spPr>
      </p:pic>
      <p:pic>
        <p:nvPicPr>
          <p:cNvPr id="17419" name="Picture 11" descr="https://e7.pngegg.com/pngimages/183/539/png-clipart-european-hedgehog-sea-urchin-%D0%98%D1%81%D1%82%D0%BE%D1%80%D0%B8%D0%B8-%D0%BF%D1%80%D0%BE-%D1%91%D0%B6%D0%B8%D0%BA%D0%B0-child-hedgehog-mammal-chil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284984"/>
            <a:ext cx="3960440" cy="33872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35428"/>
            <a:ext cx="9324569" cy="69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15616" y="620688"/>
            <a:ext cx="70567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Работа в группах (группы организуются по 4 чел.): выберите лишнее животное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1" y="2276872"/>
            <a:ext cx="83529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 ряд - травоядные: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Зубр, лось, заяц, волк, рысь. 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3429000"/>
            <a:ext cx="835292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        ряд - всеядные: медведь, барсук, еж, рысь, белка. </a:t>
            </a:r>
          </a:p>
          <a:p>
            <a:pPr algn="just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3 ряд – хищники (плотоядные):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лиса, волк, рысь, лось, заяц.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hp3WhMGv_Rejs-Lastochki_html_a2e52db5fd2ebaa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7517" y="0"/>
            <a:ext cx="8916483" cy="66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https://phonoteka.org/uploads/posts/2021-05/1621422972_11-phonoteka_org-p-fon-s-lesnimi-zhivotnimi-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3" name="Заголовок 22"/>
          <p:cNvSpPr>
            <a:spLocks noGrp="1"/>
          </p:cNvSpPr>
          <p:nvPr>
            <p:ph type="title"/>
          </p:nvPr>
        </p:nvSpPr>
        <p:spPr>
          <a:xfrm>
            <a:off x="1835696" y="1340768"/>
            <a:ext cx="5904656" cy="1080120"/>
          </a:xfrm>
        </p:spPr>
        <p:txBody>
          <a:bodyPr>
            <a:normAutofit/>
          </a:bodyPr>
          <a:lstStyle/>
          <a:p>
            <a:r>
              <a:rPr lang="ru-RU" sz="5400" b="1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Жители леса</a:t>
            </a:r>
            <a:endParaRPr lang="ru-RU" sz="5400" b="1" spc="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23528" y="476672"/>
            <a:ext cx="8686800" cy="1930226"/>
          </a:xfrm>
        </p:spPr>
        <p:txBody>
          <a:bodyPr>
            <a:noAutofit/>
          </a:bodyPr>
          <a:lstStyle/>
          <a:p>
            <a:pPr algn="l"/>
            <a:r>
              <a:rPr lang="ru-RU" spc="-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У лесных животных существуют адаптации к условиям леса</a:t>
            </a:r>
            <a:r>
              <a:rPr lang="ru-RU" spc="-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.</a:t>
            </a:r>
            <a:endParaRPr lang="ru-RU" spc="-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9153" y="-243408"/>
            <a:ext cx="9468544" cy="7101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9512" y="188640"/>
            <a:ext cx="8964488" cy="2448272"/>
          </a:xfrm>
        </p:spPr>
        <p:txBody>
          <a:bodyPr>
            <a:noAutofit/>
          </a:bodyPr>
          <a:lstStyle/>
          <a:p>
            <a:pPr marL="457200" indent="-457200" algn="just"/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Летяги могут совершать планирующий полёт благодаря широким кожаным складкам вдоль тела, а белкам и куницам для этого служит длинный пушистый хвост. 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20485" name="AutoShape 5" descr="https://animalgid.ru/wp-content/uploads/2019/07/razmnozhenie-belki-lyetyagi-1024x10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7" name="AutoShape 7" descr="https://animalgid.ru/wp-content/uploads/2019/07/razmnozhenie-belki-lyetyagi-1024x10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razmnozhenie-belki-lyetyagi-1024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80928"/>
            <a:ext cx="4680520" cy="37718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94"/>
            <a:ext cx="9145058" cy="6858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95536" y="620688"/>
            <a:ext cx="82089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Белки и сони могут лучше обхватывать ветви благодаря подушечкам на ступнях и утолщениям кончиков пальцев.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" name="Рисунок 4" descr="zivotnoe-belock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140968"/>
            <a:ext cx="4142959" cy="3600400"/>
          </a:xfrm>
          <a:prstGeom prst="rect">
            <a:avLst/>
          </a:prstGeom>
        </p:spPr>
      </p:pic>
      <p:pic>
        <p:nvPicPr>
          <p:cNvPr id="21508" name="Picture 4" descr="https://fun-cats.ru/wp-content/uploads/2/2/5/2250f5c4d99fb4f774a7c6f5deaef84e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2060848"/>
            <a:ext cx="3772992" cy="2829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94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51520" y="260648"/>
            <a:ext cx="84249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Распространена мимикрия, делающая обитателей леса незаметными на фоне зелёных листьев, ветвей, стволов, лесной подстилки.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22532" name="Picture 4" descr="https://cdn.fishki.net/upload/post/2020/08/12/3393057/9d4b6c36ef2100ade17f272d5f0939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924944"/>
            <a:ext cx="3552394" cy="2448272"/>
          </a:xfrm>
          <a:prstGeom prst="rect">
            <a:avLst/>
          </a:prstGeom>
          <a:noFill/>
        </p:spPr>
      </p:pic>
      <p:sp>
        <p:nvSpPr>
          <p:cNvPr id="22534" name="AutoShape 6" descr="https://24warez.ru/uploads/posts/210613/411823/1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 descr="ocr.jf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7239" y="2902953"/>
            <a:ext cx="4207772" cy="3456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94"/>
            <a:ext cx="9145058" cy="6858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843808" y="116632"/>
            <a:ext cx="6048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По способу питания животные делятся на три группы: травоядные, всеядные и хищники: 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31750" name="Picture 6" descr="https://ieducations.ru/wp-content/uploads/b/1/3/b13016a2d760e2e6904c452f2f2e3b4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560910"/>
            <a:ext cx="3528392" cy="1984721"/>
          </a:xfrm>
          <a:prstGeom prst="rect">
            <a:avLst/>
          </a:prstGeom>
          <a:noFill/>
        </p:spPr>
      </p:pic>
      <p:pic>
        <p:nvPicPr>
          <p:cNvPr id="31752" name="Picture 8" descr="https://shareslide.ru/img/thumbs/de625d95a5db51197833c2cb769c7623-800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3789040"/>
            <a:ext cx="3744416" cy="2808312"/>
          </a:xfrm>
          <a:prstGeom prst="rect">
            <a:avLst/>
          </a:prstGeom>
          <a:noFill/>
        </p:spPr>
      </p:pic>
      <p:pic>
        <p:nvPicPr>
          <p:cNvPr id="31758" name="Picture 14" descr="https://klopik.com/uploads/posts/2020-02/1581878858_jp-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16023" y="1916832"/>
            <a:ext cx="3627977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260648"/>
            <a:ext cx="8229600" cy="180020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40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Медведь </a:t>
            </a:r>
            <a:r>
              <a:rPr lang="ru-RU" sz="40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sz="4000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3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На самом деле, это животное, обитающее в лесу, очень ловкое и умеет передвигаться почти бесшумно – даже бегать.</a:t>
            </a:r>
            <a:r>
              <a:rPr lang="ru-RU" sz="40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endParaRPr lang="ru-RU" sz="4000" b="1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4580" name="Picture 4" descr="https://umnazia.ru/wp-content/uploads/2021/03/medv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2780928"/>
            <a:ext cx="6372200" cy="36103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300</Words>
  <Application>Microsoft Office PowerPoint</Application>
  <PresentationFormat>Экран (4:3)</PresentationFormat>
  <Paragraphs>31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Послушайте аудиозапись. Что вы слышите?А где можно услышать эти звуки?</vt:lpstr>
      <vt:lpstr>Правильно, в лесу. А без кого не может быть лес? </vt:lpstr>
      <vt:lpstr>Жители леса</vt:lpstr>
      <vt:lpstr>У лесных животных существуют адаптации к условиям леса.</vt:lpstr>
      <vt:lpstr>      Летяги могут совершать планирующий полёт благодаря широким кожаным складкам вдоль тела, а белкам и куницам для этого служит длинный пушистый хвост. </vt:lpstr>
      <vt:lpstr>Слайд 6</vt:lpstr>
      <vt:lpstr>Слайд 7</vt:lpstr>
      <vt:lpstr>Слайд 8</vt:lpstr>
      <vt:lpstr>Медведь  На самом деле, это животное, обитающее в лесу, очень ловкое и умеет передвигаться почти бесшумно – даже бегать. </vt:lpstr>
      <vt:lpstr>Слайд 10</vt:lpstr>
      <vt:lpstr>Слайд 11</vt:lpstr>
      <vt:lpstr>Слайд 12</vt:lpstr>
      <vt:lpstr>Слайд 13</vt:lpstr>
      <vt:lpstr>Слайд 14</vt:lpstr>
      <vt:lpstr>Слайд 15</vt:lpstr>
      <vt:lpstr>Игра «Продолжи фразу»:</vt:lpstr>
      <vt:lpstr>Слайд 17</vt:lpstr>
      <vt:lpstr>Вариант с ребусами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ЖИТЕЛИ ЛЕСА</dc:title>
  <dc:creator>Анна Ванна</dc:creator>
  <cp:lastModifiedBy>ллл</cp:lastModifiedBy>
  <cp:revision>48</cp:revision>
  <dcterms:created xsi:type="dcterms:W3CDTF">2022-11-21T17:56:28Z</dcterms:created>
  <dcterms:modified xsi:type="dcterms:W3CDTF">2023-11-03T16:30:06Z</dcterms:modified>
</cp:coreProperties>
</file>