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9" r:id="rId12"/>
    <p:sldId id="268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Дикие животные</a:t>
            </a:r>
            <a:r>
              <a:rPr lang="ru-RU" smtClean="0">
                <a:solidFill>
                  <a:srgbClr val="FFFF00"/>
                </a:solidFill>
                <a:latin typeface="Impact" pitchFamily="34" charset="0"/>
              </a:rPr>
              <a:t>: </a:t>
            </a:r>
            <a:r>
              <a:rPr lang="ru-RU" smtClean="0">
                <a:solidFill>
                  <a:srgbClr val="FFFF00"/>
                </a:solidFill>
                <a:latin typeface="Impact" pitchFamily="34" charset="0"/>
              </a:rPr>
              <a:t> лисы  </a:t>
            </a:r>
            <a:endParaRPr lang="ru-RU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612068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Разработала: педагог до Дудкина А. С.</a:t>
            </a:r>
            <a:endParaRPr lang="ru-RU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https://fanibani.ru/images/wp-content/uploads/2021/05/image099-1-1079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824440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tihi.ru/pics/2022/06/07/3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4074" cy="39330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476672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(«Лиса и журавль»)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4580" name="Picture 4" descr="https://web-skazki.ru/preview-files/lisichka-sestrichka-i-seryy-volk-x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528" y="2825552"/>
            <a:ext cx="4256472" cy="4032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33256"/>
            <a:ext cx="4745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«Лисичка-сестричка и Серый волк»)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ВИКТОРИНА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5517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1.  К какому семейству относятся лисы?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323528" y="216973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Псовые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Лисьи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Волчьи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450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2. Какой вид лисиц является самым крупным?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4377007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Африканская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Обыкновенная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Афганская лисица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3. Какого цвета лапы у обыкновенной лисицы?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17265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Рыжие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Белые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Темные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4. В каком городе лисицы живут на окраинах и иногда появляются в центре города?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4160983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Архангельск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Лондон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Рим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32656"/>
            <a:ext cx="8784976" cy="240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5. На какое животное внешне и по поведению похожа афганская лисица?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А) Собака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Б) Волк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В) Кошка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3477976"/>
            <a:ext cx="8784976" cy="16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6. 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Какой вид лисиц считается очень скрытным?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Африканская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Бенгальская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Песчаная лисица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25935"/>
            <a:ext cx="8568952" cy="17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7. 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Какая лисица обитает в предгорьях Южных Гималаев?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Бенгальская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Корсак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Тибетская лисица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2877572"/>
            <a:ext cx="8856984" cy="20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8. Как называется самый маленький представитель семейства псовых?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А) Корсак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Б)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Песчаная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В)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Фенек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9. На какой монете изображен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Фенек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1045" y="1660410"/>
            <a:ext cx="8784976" cy="35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А) На алжирском дукате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Б)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байсе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В) На миле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10. Кто из перечисленных видов лисиц питается в основном термитами?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Большеухая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Б) Африканская лисица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В)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Фенек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d.multiurok.ru/html/2021/11/07/s_6187e62fd0c5d/php0bx12H_urok3_html_807ad2ac5aa1d8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36904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d.compedu.ru/html/2020/11/10/i_5faac2412fb66/phprfUsHo_KMZH-Ahmetova-Asem-raduga_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15275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tayniymir.com/wp-content/uploads/2019/04/sonnik-li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tayniymir.com/wp-content/uploads/2019/04/sonnik-li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sonnik-l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90" y="1772816"/>
            <a:ext cx="6400710" cy="4941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Обыкновенная лисица или рыжая лисица  — хищное млекопитающее семейства псовых, наиболее распространённый и самый крупный вид рода лисиц.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Лисица распространена весьма широко: на всей территории Европы, Северной Африки (Египет, Алжир, Марокко, северный Тунис), большей части Азии (вплоть до северной Индии, южного Китая и Индокитая), в Северной Америке от арктической зоны до северного побережья Мексиканского залива. Лисица была акклиматизирована в Австралии и распространилась по всему континенту, за исключением некоторых северных районов с влажным субэкваториальным климатом.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4" name="Рисунок 3" descr="2017Animals___Wolves_and_Foxes_The_sly_look_of_the_red_fox_12032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39248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c.pics.livejournal.com/gorshkov_sergey/27284117/735959/735959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389" y="0"/>
            <a:ext cx="4077484" cy="28355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44644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Кстати, хвост лисицы пахнет фиалками. У корня хвоста лис находятся железы, секрет которых источает запах, напоминающий аромат фиалки. Особенно активны эти железы в брачный период.</a:t>
            </a:r>
          </a:p>
          <a:p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Лиса действительно заметает следы хвостом, но, по словам специалистов, не специально, он просто волочится по снегу. Но если за ней гонятся охотники с собаками, она начинает следы еще и запутывать.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9504" y="3645024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r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А еще хвост согревает лису в особо суровые морозы. Размеры и длина меха позволяют использовать хвост и как теплую подстилку, и как подушку, и как одеяло.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4" y="-29135"/>
            <a:ext cx="4716016" cy="37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32656"/>
            <a:ext cx="3923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Такой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большой и пушистый хвост нужен лисице для маневрирования и введения преследователей в заблуждение. При беге на большой скорости благодаря изменению положения хвоста лиса может очень быстро поворачивать. Фактически он выполняет функцию руля. Также хвостом лиса корректирует свое приземление в прыжке.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902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Предполагается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что у лисиц есть чувство магнитного поля</a:t>
            </a:r>
          </a:p>
        </p:txBody>
      </p:sp>
    </p:spTree>
    <p:extLst>
      <p:ext uri="{BB962C8B-B14F-4D97-AF65-F5344CB8AC3E}">
        <p14:creationId xmlns="" xmlns:p14="http://schemas.microsoft.com/office/powerpoint/2010/main" val="21606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256584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Экология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Лисицы заселяют, хотя и с разной плотностью, все ландшафтно-географические зоны, начиная с тундры и субарктических лесов и вплоть до степи и пустынь, включая горные массивы всех климатических зон. 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1028" name="Picture 4" descr="https://medboli.ru/wp-content/uploads/0/4/f/04faeba7bcec2a386f9591f6e62fa45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687625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Питание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Лисица, хотя и принадлежит к типичным хищникам, питается очень разнообразными кормами. Среди употребляемой пищи выявлено более 400 видов животных и нескольких десятков видов растений.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3429000"/>
            <a:ext cx="4282721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44" y="3429001"/>
            <a:ext cx="416875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Образ жизни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Чаще всего селятся на склонах оврагов и холмов, на участках с песчаным грунтом, защищённых от заливания дождевыми, грунтовыми и талыми водами. Иногда лисицы используют естественные укрытия — пещеры, расщелины скал, дупла толстых деревьев. В большинстве случаев жильё хорошо покрыто густыми зарослями.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8434" name="Picture 2" descr="https://ic.pics.livejournal.com/shpilenok/17995238/382813/38281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802" y="3813200"/>
            <a:ext cx="477919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СКАЗКИ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3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 1. Лиса начала вертеться вокруг кувшина, и так зайдёт и этак, и лизнёт его, и понюхает, всё ничего не достанет! Не лезет голова в кувшин.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8288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2.  Лисичка села ему на спину, он её и понёс. Вот лисичка-сестричка сидит да потихоньку и говорит: «Битый небитого везёт, битый небитого везёт».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348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Дикие животные:  лисы  </vt:lpstr>
      <vt:lpstr>Слайд 2</vt:lpstr>
      <vt:lpstr>Слайд 3</vt:lpstr>
      <vt:lpstr>Слайд 4</vt:lpstr>
      <vt:lpstr>Слайд 5</vt:lpstr>
      <vt:lpstr> Экология </vt:lpstr>
      <vt:lpstr> Питание </vt:lpstr>
      <vt:lpstr>Образ жизни</vt:lpstr>
      <vt:lpstr>СКАЗКИ</vt:lpstr>
      <vt:lpstr>Слайд 10</vt:lpstr>
      <vt:lpstr>ВИКТОРИНА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Ванна</dc:creator>
  <cp:lastModifiedBy>ллл</cp:lastModifiedBy>
  <cp:revision>18</cp:revision>
  <dcterms:created xsi:type="dcterms:W3CDTF">2022-12-01T23:17:14Z</dcterms:created>
  <dcterms:modified xsi:type="dcterms:W3CDTF">2023-05-26T17:02:15Z</dcterms:modified>
</cp:coreProperties>
</file>