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1820231_6-phonoteka_org-p-fon-dlya-prezentatsii-belii-medved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3384376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Виртуальная экскурсия в Ростовский зоопарк</a:t>
            </a:r>
            <a:br>
              <a:rPr lang="ru-RU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«Любит ли белый медведь холод?»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d.multiurok.ru/html/2021/11/17/s_61953f9711355/phpPjcpSf_Netodicheskaya-razrabotka-Zdorovesberegayucshie-tehnologii-v-korrekcionnoj-rabote-s-detmi_html_8f899c08834dff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84938_12-p-fon-dlya-prezentatsii-arktik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47864" y="692696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  <a:latin typeface="Impact" pitchFamily="34" charset="0"/>
              </a:rPr>
              <a:t>Медведь - хищное млекопитающее семейства медвежьих, близкий родственник бурого медведя. Второй по величине сухопутный хищник планеты после гребнистого крокодила. Назван так из-за белой шерсти. 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84938_12-p-fon-dlya-prezentatsii-arktik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avatars.mds.yandex.net/get-images-cbir/7888775/R5h7GhM2dyxX78cMTMoOGA4048/o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16832"/>
            <a:ext cx="5580112" cy="494116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Impact" pitchFamily="34" charset="0"/>
              </a:rPr>
              <a:t>Враги белого медведя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лый мед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6588224" cy="4221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  <a:latin typeface="Impact" pitchFamily="34" charset="0"/>
              </a:rPr>
              <a:t>Белые медведи содержатся практически с момента основания зоопарка, но только с 70-х гг. началась работа по их разведению. В 80-х гг. удалось искусственно выкормить 4-х медвежат, которые, в дальнейшем, были переданы в другие зоопарки.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Сейчас в Ростовском зоопарке  проживают самка Комета, родившаяся в зоопарке Чехии, и самец 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Айон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, прибывший из  Ижевска. 26 ноября у пары белых медведей родился малыш, пол которого еще не определен.</a:t>
            </a:r>
          </a:p>
        </p:txBody>
      </p:sp>
      <p:pic>
        <p:nvPicPr>
          <p:cNvPr id="15362" name="Picture 2" descr="https://kasharynews.ru/wp-content/uploads/2021/06/9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715409" cy="3384376"/>
          </a:xfrm>
          <a:prstGeom prst="rect">
            <a:avLst/>
          </a:prstGeom>
          <a:noFill/>
        </p:spPr>
      </p:pic>
      <p:pic>
        <p:nvPicPr>
          <p:cNvPr id="15364" name="Picture 4" descr="https://cityreporter.ru/wp-content/uploads/2019/11/jHfbBOh22NE-1262x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4788024" cy="35010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44208" y="2780928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  <a:latin typeface="Impact" pitchFamily="34" charset="0"/>
              </a:rPr>
              <a:t>медведь</a:t>
            </a:r>
            <a:r>
              <a:rPr lang="ru-RU" sz="2000" i="1" dirty="0">
                <a:solidFill>
                  <a:srgbClr val="0070C0"/>
                </a:solidFill>
                <a:latin typeface="Impact" pitchFamily="34" charset="0"/>
              </a:rPr>
              <a:t> </a:t>
            </a:r>
            <a:r>
              <a:rPr lang="ru-RU" sz="2000" b="1" i="1" dirty="0" err="1">
                <a:solidFill>
                  <a:srgbClr val="0070C0"/>
                </a:solidFill>
                <a:latin typeface="Impact" pitchFamily="34" charset="0"/>
              </a:rPr>
              <a:t>Айон</a:t>
            </a:r>
            <a:endParaRPr lang="ru-RU" sz="2000" i="1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085184"/>
            <a:ext cx="4027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  <a:latin typeface="Impact" pitchFamily="34" charset="0"/>
              </a:rPr>
              <a:t>медведица Комета и дочь её </a:t>
            </a:r>
            <a:r>
              <a:rPr lang="ru-RU" sz="2000" i="1" dirty="0" err="1">
                <a:solidFill>
                  <a:srgbClr val="0070C0"/>
                </a:solidFill>
                <a:latin typeface="Impact" pitchFamily="34" charset="0"/>
              </a:rPr>
              <a:t>Айка</a:t>
            </a:r>
            <a:endParaRPr lang="ru-RU" sz="2000" i="1" dirty="0">
              <a:solidFill>
                <a:srgbClr val="0070C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57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Содержание белых медведей - непростая задача для зоопарков. Не многие зоопарки России могут похвастаться наличием этих питомцев. 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Реконструкция вольеров позволила решить ряд проблем, возникающих при содержании белых медведей в условиях неволи. 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Так, запуск автоматизированной системы охлаждения и фильтрации позволили поддерживать температуру воды в бассейне на уровне 12 градусов круглый год. Покрытие из натурального камня помогает поддерживать оптимальный температурный режим и избегать переохлаждения зимой и излишнего перегрева летом, а большие навесы позволяют животным прятаться от солнца и осадков.</a:t>
            </a:r>
          </a:p>
        </p:txBody>
      </p:sp>
      <p:pic>
        <p:nvPicPr>
          <p:cNvPr id="16386" name="Picture 2" descr="https://s00.yaplakal.com/pics/pics_original/7/6/5/1217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0819" y="3977680"/>
            <a:ext cx="4323181" cy="2880320"/>
          </a:xfrm>
          <a:prstGeom prst="rect">
            <a:avLst/>
          </a:prstGeom>
          <a:noFill/>
        </p:spPr>
      </p:pic>
      <p:sp>
        <p:nvSpPr>
          <p:cNvPr id="16388" name="AutoShape 4" descr="https://s12.stc.yc.kpcdn.net/share/i/12/10127340/wr-9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12.stc.yc.kpcdn.net/share/i/12/10127340/wr-9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avatars.mds.yandex.net/get-images-cbir/3583158/mw-G2730HuDf50cotRtjoQ2411/o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P4A99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83271"/>
            <a:ext cx="7272808" cy="41747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1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Создание пары, улучшение условий содержания животных дали результат. После 32-летнего перерыва в Ростове снова родился детёныш белого медведя.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Мама Комета оказалась образцовой кормилицей и воспитательницей малыша. Она не отпускает его от себя ни на шаг. Детёныш питается материнским молоком, растёт и развивается под присмотром  заботливой и внимательной родительницы.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лый мед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808029" cy="5157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756084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  <a:latin typeface="Impact" pitchFamily="34" charset="0"/>
              </a:rPr>
              <a:t>Уже к 2050 году численность этих животных может сократиться на треть.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21820231_6-phonoteka_org-p-fon-dlya-prezentatsii-belii-medved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  <a:latin typeface="Impact" pitchFamily="34" charset="0"/>
              </a:rPr>
              <a:t>На количество поголовья существенное влияние оказывают: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Impact" pitchFamily="34" charset="0"/>
              </a:rPr>
              <a:t> Браконьерство;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Impact" pitchFamily="34" charset="0"/>
              </a:rPr>
              <a:t> Глобальное потепление;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Impact" pitchFamily="34" charset="0"/>
              </a:rPr>
              <a:t>  Загрязнение окружающей среды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301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Тема Office</vt:lpstr>
      <vt:lpstr>Виртуальная экскурсия в Ростовский зоопарк  «Любит ли белый медведь холод?»</vt:lpstr>
      <vt:lpstr>Презентация PowerPoint</vt:lpstr>
      <vt:lpstr>Враги белого медведя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Ванна</dc:creator>
  <cp:lastModifiedBy>Анна</cp:lastModifiedBy>
  <cp:revision>17</cp:revision>
  <dcterms:created xsi:type="dcterms:W3CDTF">2022-12-12T15:23:20Z</dcterms:created>
  <dcterms:modified xsi:type="dcterms:W3CDTF">2025-02-07T05:11:46Z</dcterms:modified>
</cp:coreProperties>
</file>