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88360_28-p-fon-dlya-prezentatsii-zhivotnii-mir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343" y="0"/>
            <a:ext cx="9168343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584176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Arial Black" pitchFamily="34" charset="0"/>
              </a:rPr>
              <a:t>Дикие животные: медведи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eliy-medv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8024" y="1556793"/>
            <a:ext cx="4355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Arial Black" pitchFamily="34" charset="0"/>
              </a:rPr>
              <a:t>Белый медведь</a:t>
            </a:r>
            <a:r>
              <a:rPr lang="ru-RU" dirty="0" smtClean="0"/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относится к самым опасным животным на планете. Взрослое животное может вырасти до 2,6 м. Млекопитающие имеют огромные и сильные лапы, не перепончатые пальцы и уникальные подошвы, позволяющие ходить по льду без скольжения.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Arial Black" pitchFamily="34" charset="0"/>
                <a:cs typeface="Arial" pitchFamily="34" charset="0"/>
              </a:rPr>
              <a:t>Барибал (черный медведь)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– достаточно любвеобильный и доброжелательный медведь. Животное может впадать в спячку на семь месяцев. Предпочитает есть фрукты, растения и орешки, хотя не прочь полакомиться мясом и насекомыми.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s://ecoportal.info/wp-content/uploads/2018/10/baribal-cherniy-medved-544x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7740352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6632"/>
            <a:ext cx="66602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Arial Black" pitchFamily="34" charset="0"/>
              </a:rPr>
              <a:t>Большая панда (бамбуковый медведь) </a:t>
            </a:r>
            <a:r>
              <a:rPr lang="ru-RU" sz="2000" dirty="0" smtClean="0"/>
              <a:t>– относится к самому уязвимому виду семейства на планете. Панда имеет белую шубку с черными ушами, конечностями и плечами. Большие темные пятна под глазами также выделяют млекопитающих среди других. Встретить любимца человека можно в Китае, окраине Тибетского нагорья и в специальных заведениях по всей планете, в которых разводят панд.</a:t>
            </a:r>
            <a:endParaRPr lang="ru-RU" sz="2000" dirty="0"/>
          </a:p>
        </p:txBody>
      </p:sp>
      <p:pic>
        <p:nvPicPr>
          <p:cNvPr id="25602" name="Picture 2" descr="https://ecoportal.info/wp-content/uploads/2018/10/bolshaya-panda-544x3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8460432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332656"/>
            <a:ext cx="3995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Arial Black" pitchFamily="34" charset="0"/>
              </a:rPr>
              <a:t>Гималайский медведь</a:t>
            </a:r>
            <a:r>
              <a:rPr lang="ru-RU" sz="2000" dirty="0" smtClean="0"/>
              <a:t> – считается одним из менее опасных медведей для человека, так как животное может напасть только в случае защиты детенышей или серьезного ранения. Млекопитающие имеют круглую голову, большие уши и желтое пятно на груди в виде полумесяца. Мордочка медведя светлая, шубка темная. Как правило, в спячку животное не впадает, но может намеренно заснуть, чтобы переждать суровую погоду.</a:t>
            </a:r>
            <a:endParaRPr lang="ru-RU" sz="2000" dirty="0"/>
          </a:p>
        </p:txBody>
      </p:sp>
      <p:pic>
        <p:nvPicPr>
          <p:cNvPr id="27650" name="Picture 2" descr="https://ecoportal.info/wp-content/uploads/2018/06/gimalayskiy-medved-544x3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892234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fsd.multiurok.ru/html/2021/04/11/s_6072ddf47f7ad/1672466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atherineasquithgallery.com/uploads/posts/2021-02/1613688360_28-p-fon-dlya-prezentatsii-zhivotnii-mir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Медведи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  — род млекопитающих отряда хищных.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 descr="https://avatars.mds.yandex.net/i?id=c850fa89abd0f1bdcb26c6a0b62e5c07-4373887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72816"/>
            <a:ext cx="4860032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Самым молодым видом рода является белый медведь, который отделился от бурого медведя примерно 200 000 лет назад.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https://u.9111s.ru/uploads/202202/16/29d5efbe8e3f9a78656cbdb441f5c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94877"/>
            <a:ext cx="4932040" cy="4863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4"/>
            <a:ext cx="9145058" cy="685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39952" y="332656"/>
            <a:ext cx="48965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Млекопитающие относятся к группе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псообразных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На сегодня установлено, что животные могут вырастать от 1,2 до 3 метров, вес их может варьироваться от 40 кг до 1 т. Некоторые разновидности являются хищниками, другие же питаются растениями, ягодами и другими лакомствами. Средняя продолжительность жизни животного составляет 45 лет.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Существует несколько классификаций медведей, которые отличаются по размеру животных, месту их обитания и другим особенностям. Рассмотрим некоторые из них.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3590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  <a:cs typeface="Arial" pitchFamily="34" charset="0"/>
              </a:rPr>
              <a:t>Основные виды медведей</a:t>
            </a:r>
            <a:br>
              <a:rPr lang="ru-RU" dirty="0" smtClean="0">
                <a:latin typeface="Arial Black" pitchFamily="34" charset="0"/>
                <a:cs typeface="Arial" pitchFamily="34" charset="0"/>
              </a:rPr>
            </a:br>
            <a:endParaRPr lang="ru-RU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8434" name="Picture 2" descr="https://avatars.mds.yandex.net/get-images-cbir/1992170/8W0MfzJPtzQ7JIdWWF2izw3735/o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30248"/>
            <a:ext cx="6300192" cy="41277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628800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Arial Black" pitchFamily="34" charset="0"/>
                <a:cs typeface="Arial" pitchFamily="34" charset="0"/>
              </a:rPr>
              <a:t>Бурые </a:t>
            </a:r>
            <a:r>
              <a:rPr lang="ru-RU" sz="2000" b="1" i="1" dirty="0" smtClean="0">
                <a:latin typeface="Arial Black" pitchFamily="34" charset="0"/>
                <a:cs typeface="Arial" pitchFamily="34" charset="0"/>
              </a:rPr>
              <a:t>медведи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битают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 тундрах, лесах, береговых линиях и альпийских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лугах.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get-images-cbir/7096342/bTH1DKgAv0zMsxsqUwagzQ3867/o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7164288" cy="42210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404664"/>
            <a:ext cx="6660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Arial Black" pitchFamily="34" charset="0"/>
              </a:rPr>
              <a:t>Гризли</a:t>
            </a:r>
            <a:r>
              <a:rPr lang="ru-RU" dirty="0" smtClean="0"/>
              <a:t> </a:t>
            </a:r>
            <a:r>
              <a:rPr lang="ru-RU" dirty="0" smtClean="0"/>
              <a:t>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одни из самых больших представителей хищников на планете. Максимальный рост медведя может составлять 2,8 метра, вес – более 600 кг. Данный представитель семейства очень любит рыбу и является прекрасным рыболовом.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2775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i="1" dirty="0" smtClean="0">
                <a:latin typeface="Arial Black" pitchFamily="34" charset="0"/>
              </a:rPr>
              <a:t>Очковый медведь</a:t>
            </a:r>
            <a:endParaRPr lang="ru-RU" sz="2000" i="1" dirty="0">
              <a:latin typeface="Arial Black" pitchFamily="34" charset="0"/>
            </a:endParaRPr>
          </a:p>
        </p:txBody>
      </p:sp>
      <p:pic>
        <p:nvPicPr>
          <p:cNvPr id="20482" name="Picture 2" descr="https://avatars.mds.yandex.net/get-images-cbir/7272666/nGdQVZBJBaaZznI7Xd7zRg4026/o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88840"/>
            <a:ext cx="4716016" cy="48691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772816"/>
            <a:ext cx="4211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относится к растительноядным животным. Характерной особенностью млекопитающего являются белые пятна, расположенные вокруг глаз. Также животное отличается округлой головой и коротким рылом. Встретиться с медведем можно в Южной Америке.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404664"/>
            <a:ext cx="3995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Arial Black" pitchFamily="34" charset="0"/>
              </a:rPr>
              <a:t>Губач (или медведь ленивец)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название животное получило благодаря своим выраженным и подвижным губам. Медведь отличается от своих «собратьев» жесткой лохматой шубой и мордочкой белого цвета. На сегодняшний день губач занесен в Красную книгу, так как находится на грани исчезновения. Местом обитания млекопитающего является Индия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06" name="Picture 2" descr="https://ecoportal.info/wp-content/uploads/2018/10/gubach-544x3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860032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4248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err="1" smtClean="0">
                <a:latin typeface="Arial Black" pitchFamily="34" charset="0"/>
              </a:rPr>
              <a:t>Бируанг</a:t>
            </a:r>
            <a:r>
              <a:rPr lang="ru-RU" sz="2000" i="1" dirty="0" smtClean="0">
                <a:latin typeface="Arial Black" pitchFamily="34" charset="0"/>
              </a:rPr>
              <a:t> или малайский медведь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– относится к самым маленьким медведям. Встретить его можно в Азии. Отличительной особенностью животного является черная шубка, желтая подкова на груди, из-за которой его часто называют солнечным мишкой. Данный вид семейства отлично лазает по деревьям благодаря острым когтям, с помощью которых можно легко зацепиться на кору. Не смотря на небольшой размер животных, они считаются самыми агрессивными среди представителей семейства.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ecoportal.info/wp-content/uploads/2018/10/biruang-malayskiy-medved-544x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70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Дикие животные: медведи</vt:lpstr>
      <vt:lpstr>Слайд 2</vt:lpstr>
      <vt:lpstr>Слайд 3</vt:lpstr>
      <vt:lpstr>Слайд 4</vt:lpstr>
      <vt:lpstr>Основные виды медведей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животные: медведи</dc:title>
  <dc:creator>Анна Ванна</dc:creator>
  <cp:lastModifiedBy>ллл</cp:lastModifiedBy>
  <cp:revision>4</cp:revision>
  <dcterms:created xsi:type="dcterms:W3CDTF">2022-12-07T17:05:44Z</dcterms:created>
  <dcterms:modified xsi:type="dcterms:W3CDTF">2022-12-07T17:42:17Z</dcterms:modified>
</cp:coreProperties>
</file>