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yandex.ru/an/count/WU4ejI_zO1y1lGu0f1fBUfStXlCQ30K07m8noIM5Om00000upf3E0K0CI09WZ1Xe1730tVo_hiYVYUW1W074-BO6Y06UvymIa078riEfuO20W0AO0SZMmwbXi060gxMm2BW1gi2_w2N00GBO0UAMcAm1u078fSmTw07q0_W1sehUlW680WUW0lJPYnVm0htRX_-0EuW5omcG1UmAi0Mu0hW5uGB01PKGo0ME1D05Z06W1ggi0QW6ggm1k0PEoGP24U1jZK83AAa78-g0MdppM6Au1v0ou0U6mf211k08-kp52-W91_09m0Bu2R09W0e83fWBef8Jw0oN0k0DWe30WO20W0YO3iAYWE_MqT21A8WGpuYVd0QGHEaIQIOQJSXsvGke4x6-gv7btFcB5u0K8E0K0UWKZ0B95fWNYA6Y8wWN2RWN1C0NjjO1e1cgh06m6RWPWHh__siP_IplTR0Qyj_4ZiATzEr4WXmDQp13EZ5OIMXsL3TbDwWU0R0V1SWViOkCLf8W4pGmE3OmEJ4rE3GoEJ0qDJGnE3Uu8EUJAB0Y0TKY__z__-0YY9lsLO4Z00000000y3yC045i3CBAC08XYIKu-XaEwz7iDImGafZUYH2fiyF4dQ6BDtKS9d2KBvC2~1?media-test-tag=225179981368609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5/8/537947274766362/mox-belka-orex-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БЕЛКА – ЛЕСНОЙ ЖИТЕЛЬ</a:t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01008"/>
            <a:ext cx="4392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почему у белки хвост пушистый?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47456" y="5373216"/>
            <a:ext cx="4717032" cy="14847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Презентацию разработала: 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 дополнительного образования 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Дудкина А. 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A00107-1F1C-0FC6-2901-2A0CD6AA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4" y="2215648"/>
            <a:ext cx="8229600" cy="4642351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5F5393-9918-B785-D7E8-50C9D583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НАРИСУЕМ БЕЛКУ</a:t>
            </a:r>
          </a:p>
        </p:txBody>
      </p:sp>
    </p:spTree>
    <p:extLst>
      <p:ext uri="{BB962C8B-B14F-4D97-AF65-F5344CB8AC3E}">
        <p14:creationId xmlns:p14="http://schemas.microsoft.com/office/powerpoint/2010/main" val="10067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.znanio.ru/d5af0e/02/1f/bf0980de5bf01dc076ee79f306469ef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5/8/537947274766362/mox-belka-orex-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217025" cy="69573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7304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обыкновеенная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или  (лат.  «белка обыкновенная») — грызун из семейства беличьих. Единственный представитель рода белок в фауне России.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5/8/537947274766362/mox-belka-orex-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217025" cy="69573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Белкин хвост – это живая часть позвоночного столба с десятками позвонков, межпозвоночных дисков, с множеством мышц, связок и кровеносных сосудов.</a:t>
            </a:r>
          </a:p>
        </p:txBody>
      </p:sp>
      <p:pic>
        <p:nvPicPr>
          <p:cNvPr id="15362" name="Picture 2" descr="Зачем белке хвост и почему он такой пушистый!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128792" cy="30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Хвост служит белке рулём во время прыжков и увеличивает манёвренность. Белка как бы играючи может спрыгнуть с одного дерева на другое, спасаясь от хищника. Так же хвост служит балластом и помогает перемещаться быстро и уверенно.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белка лежит или сидит на ветке, он выступает в качестве противовеса.</a:t>
            </a:r>
          </a:p>
        </p:txBody>
      </p:sp>
      <p:pic>
        <p:nvPicPr>
          <p:cNvPr id="17410" name="Picture 2" descr="Зачем белке хвост и почему он такой пушистый!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3995936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1428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  <a:hlinkClick r:id="rId2"/>
              </a:rPr>
              <a:t>  </a:t>
            </a:r>
            <a:endParaRPr kumimoji="0" lang="ru-RU" sz="10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РЕКЛАМА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18440" name="Picture 8" descr="plus.yandex.r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9239488"/>
            <a:ext cx="4572000" cy="17145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5536" y="26064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холодное время года, во время сна, белки используют хвост как одеяло, укрываясь им. Именно поэтому у белок хвост в зимний период большой и пушистый.</a:t>
            </a:r>
          </a:p>
        </p:txBody>
      </p:sp>
      <p:pic>
        <p:nvPicPr>
          <p:cNvPr id="18446" name="Picture 14" descr="Полуспит))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5364088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51125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Белки используют хвост как средство общения, выражают с его помощью свои эмоции. И, помимо этого, белка может на бессознательном уровне контролировать приток крови к своему хвосту. Так они, например, могут спастись от ядовитых змей- ведь они устроены так, что реагируют на тепло. При нападении змеи, белки начинают активно двигать своим хвостом в разные стороны, тем самым увеличивая приток крови к хвосту и как следствие- сбивая змею с толку. Белка размахивает хвостом, который в это время разогревается, и таким образом она для змеи кажется более опасной и угрожающей, чем она есть на самом деле.</a:t>
            </a:r>
          </a:p>
        </p:txBody>
      </p:sp>
      <p:pic>
        <p:nvPicPr>
          <p:cNvPr id="19458" name="Picture 2" descr="Зачем белке хвост и почему он такой пушистый!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32403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Хвост можно использовать как зонтик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Некоторые виды земляных белок, которые проживают в жарких странах, очень активно это используют. Они хвостом создают себе тень, прячутся от солнца. Таким образом,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хвост способен понизить температуру аж на 5 градусов! Это позволяет белке искать пищу в полуденный зной.</a:t>
            </a:r>
          </a:p>
        </p:txBody>
      </p:sp>
      <p:pic>
        <p:nvPicPr>
          <p:cNvPr id="20482" name="Picture 2" descr="Зачем белке хвост и почему он такой пушистый!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564904"/>
            <a:ext cx="5220072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nimalphoto.ru/images/photos/medium/5136eaa94acbfde79fc5c53b8affb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0887" cy="3645024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i?id=eeff45a062b56e183c7330118a02b6e6_l-524471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81238"/>
            <a:ext cx="5220072" cy="377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roprikol.ru/wp-content/uploads/2020/03/kartinki-belk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4575" cy="3789040"/>
          </a:xfrm>
          <a:prstGeom prst="rect">
            <a:avLst/>
          </a:prstGeom>
          <a:noFill/>
        </p:spPr>
      </p:pic>
      <p:pic>
        <p:nvPicPr>
          <p:cNvPr id="23556" name="Picture 4" descr="http://mobimg.b-cdn.net/v3/fetch/ff/ffd777114f1b3d508b390e474bfc125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493204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Adobe Fan Heiti Std B</vt:lpstr>
      <vt:lpstr>Arial</vt:lpstr>
      <vt:lpstr>Arial Black</vt:lpstr>
      <vt:lpstr>Calibri</vt:lpstr>
      <vt:lpstr>inherit</vt:lpstr>
      <vt:lpstr>Тема Office</vt:lpstr>
      <vt:lpstr>Презентация PowerPoint</vt:lpstr>
      <vt:lpstr>Белка обыкновеенная, или  (лат.  «белка обыкновенная») — грызун из семейства беличьих. Единственный представитель рода белок в фауне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НАРИСУЕМ БЕЛКУ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БЕЛКА – ЛЕСНОЙ ЖИТЕЛЬ </dc:title>
  <cp:lastModifiedBy>Анна</cp:lastModifiedBy>
  <cp:revision>6</cp:revision>
  <dcterms:modified xsi:type="dcterms:W3CDTF">2025-02-13T16:23:36Z</dcterms:modified>
</cp:coreProperties>
</file>