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 descr="https://kindbi.com/images/rebus/7535rebusasi35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8084644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4091" y="1052736"/>
            <a:ext cx="640614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3. Какую скорость развивает волк?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до 40 км в час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до 60 км в час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До 50 км в час</a:t>
            </a:r>
          </a:p>
          <a:p>
            <a:pPr algn="just">
              <a:buFont typeface="Courier New" pitchFamily="49" charset="0"/>
              <a:buChar char="o"/>
            </a:pPr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4. </a:t>
            </a:r>
            <a:r>
              <a:rPr lang="ru-RU" sz="2400" dirty="0" smtClean="0">
                <a:solidFill>
                  <a:srgbClr val="FF0000"/>
                </a:solidFill>
              </a:rPr>
              <a:t> </a:t>
            </a:r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Кого называют морским волком?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 опытного скалолаза;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 опытного моряка;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 опытного туриста</a:t>
            </a:r>
          </a:p>
          <a:p>
            <a:pPr algn="just"/>
            <a:endParaRPr lang="ru-RU" sz="24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012" name="Picture 4" descr="https://avatars.mds.yandex.net/i?id=f75846fb61be744c67eef56b301c97ee-5232206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1923" y="0"/>
            <a:ext cx="9245923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3528" y="548680"/>
            <a:ext cx="59046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5.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Как называется новая порода волка, полученная путем скрещивания некоторых пород собак и волка?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собаковолк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волкопёс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волкособ</a:t>
            </a:r>
            <a:endParaRPr lang="ru-RU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6. В какой русской сказке волк поселился в одном жилище с мышью, лягушкой, зайцем и лисой?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836712"/>
            <a:ext cx="58326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7. 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Как называется рот волка?</a:t>
            </a:r>
          </a:p>
          <a:p>
            <a:pPr algn="just"/>
            <a:endParaRPr lang="ru-RU" sz="24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360" y="1628800"/>
            <a:ext cx="6383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 8. Как называется волчья улыбка</a:t>
            </a: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348880"/>
            <a:ext cx="60486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9. Назовите одним словом детеныша лисы, волка или соболя.</a:t>
            </a:r>
            <a:endParaRPr lang="ru-RU" sz="24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717032"/>
            <a:ext cx="56886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10. Как называлась серия советских мультфильмов, в которых волк всегда преследовал зайца?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130" name="Picture 2" descr="https://fs.znanio.ru/d5af0e/46/a3/3449e34b7ee61c800c42a79cb6b884a3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96" y="116631"/>
            <a:ext cx="9108004" cy="68428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704664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1268760"/>
            <a:ext cx="6840760" cy="288032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Arial Black" pitchFamily="34" charset="0"/>
              </a:rPr>
              <a:t>Волки: хищные животные</a:t>
            </a:r>
            <a:endParaRPr lang="ru-RU" sz="44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260648"/>
            <a:ext cx="626469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Волк – дикое, хищное, млекопитающее животное. Обитает на всей территории России, кроме острова Сахалина и Курильских островов. Волк предпочитает лес, степи, тундру, лесостепи.</a:t>
            </a:r>
            <a:b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Шерсть у волка густая, жесткая. Большие головы с широкими лбами опущены вниз. Хвост у волка большой, пушистый.  Волк никогда не держит хвост поднятым вверх, кроме вожака стаи.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1124744"/>
            <a:ext cx="60486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Большинство волков хищники среднего и крупного размера, длина тела волка может доходить до 110-160 см, высота волка в холке может быть от 60 до 90 см. 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Длина хвоста до 52 см.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Масса тела волка достигает 80 кг, есть некоторые упоминания о волках достигающих веса 90-100 кг.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Обычный вес прибылого (годовалого) волка 20-30 кг, вес переярка (2-3 года) 35-45 кг, вес матерого волка (старше 3 лет) от 50 кг и больше.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59832" y="188640"/>
            <a:ext cx="4248472" cy="864096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Размеры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волка</a:t>
            </a:r>
            <a:endParaRPr lang="ru-RU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9392"/>
            <a:ext cx="914400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57606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Размеры и масса волков сильно зависят от географического положения их местообитания и соответствуют правилу Бергмана: чем холоднее климат, тем крупнее животное. Именно поэтому, самые крупные волки обитают в Сибири, в Канаде и на Аляске. В 1939 году на Аляске был добыт волк весом 80 кг. Имеются сведения о том, что в Сибири бы добыт волк весом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92 кг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 Волки – стайные животные</a:t>
            </a: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66914" name="Picture 2" descr="https://vsegda-pomnim.com/uploads/posts/2022-04/1648942067_46-vsegda-pomnim-com-p-staya-volkov-v-lesu-foto-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0424" y="1556792"/>
            <a:ext cx="7713576" cy="5142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9512" y="620688"/>
            <a:ext cx="57251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Для общения взрослые волки чаще всего используют вой, который позволяет собрать всех членов стаи воедино, или отпугнуть противника. Вой как нельзя лучше годится для коммуникации, с его помощью волки способны передавать различную информацию и даже эмоции.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979712" y="404664"/>
            <a:ext cx="4221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Лучшие качества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6264696" cy="2952328"/>
          </a:xfrm>
        </p:spPr>
        <p:txBody>
          <a:bodyPr>
            <a:normAutofit fontScale="92500"/>
          </a:bodyPr>
          <a:lstStyle/>
          <a:p>
            <a:pPr algn="l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</a:t>
            </a: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Они прекрасно плавают;</a:t>
            </a:r>
          </a:p>
          <a:p>
            <a:pPr algn="just"/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2) В минуты наибольшей опасности волки способны ускоряться до 56 км/ч;</a:t>
            </a:r>
          </a:p>
          <a:p>
            <a:pPr algn="just"/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3) </a:t>
            </a:r>
            <a:r>
              <a:rPr lang="ru-RU" sz="3100" dirty="0" smtClean="0">
                <a:solidFill>
                  <a:srgbClr val="FF0000"/>
                </a:solidFill>
              </a:rPr>
              <a:t> </a:t>
            </a: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Волк обладает экстраординарным обонянием.</a:t>
            </a:r>
            <a:endParaRPr lang="ru-RU" sz="31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honoteka.org/uploads/posts/2021-07/1625571295_16-phonoteka-org-p-tema-na-rabochii-stol-volk-krasivo-oboi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Викторина</a:t>
            </a: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12776"/>
            <a:ext cx="63367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 В какое время суток наиболее активны волки?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утром;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днем;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ночью.</a:t>
            </a:r>
          </a:p>
          <a:p>
            <a:pPr algn="just">
              <a:buFont typeface="Courier New" pitchFamily="49" charset="0"/>
              <a:buChar char="o"/>
            </a:pPr>
            <a:endParaRPr lang="ru-RU" sz="2400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2. Какие органы чувств более всего развиты у волка?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зрение;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слух;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обаяние.</a:t>
            </a:r>
          </a:p>
          <a:p>
            <a:pPr algn="just"/>
            <a:endParaRPr lang="ru-RU" sz="2400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pPr algn="just"/>
            <a:endParaRPr lang="ru-RU" sz="2400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 algn="just"/>
            <a:endParaRPr lang="ru-RU" sz="2400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/>
            <a:endParaRPr lang="ru-RU" sz="2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384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утром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днем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ночью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утром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днем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ночью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утром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днем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ночью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утром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днем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454645"/>
                </a:solidFill>
                <a:effectLst/>
                <a:latin typeface="Open Sans"/>
                <a:cs typeface="Arial" pitchFamily="34" charset="0"/>
              </a:rPr>
              <a:t>ночью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325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Слайд 1</vt:lpstr>
      <vt:lpstr>Волки: хищные животные</vt:lpstr>
      <vt:lpstr>Слайд 3</vt:lpstr>
      <vt:lpstr>Размеры волка</vt:lpstr>
      <vt:lpstr>Слайд 5</vt:lpstr>
      <vt:lpstr> Волки – стайные животные</vt:lpstr>
      <vt:lpstr>Слайд 7</vt:lpstr>
      <vt:lpstr>Слайд 8</vt:lpstr>
      <vt:lpstr>Викторина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 Ванна</dc:creator>
  <cp:lastModifiedBy>ллл</cp:lastModifiedBy>
  <cp:revision>13</cp:revision>
  <dcterms:created xsi:type="dcterms:W3CDTF">2022-11-24T14:02:14Z</dcterms:created>
  <dcterms:modified xsi:type="dcterms:W3CDTF">2022-12-04T20:49:05Z</dcterms:modified>
</cp:coreProperties>
</file>