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68783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4664" y="-315416"/>
            <a:ext cx="12192000" cy="741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_kuob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32775"/>
            <a:ext cx="9505056" cy="7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68783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4664" y="-315416"/>
            <a:ext cx="12192000" cy="741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Volshebnitsa-z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-243408"/>
            <a:ext cx="9721080" cy="734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00089.Zb7Mua30.PICT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41202235025-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112568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anyta</dc:creator>
  <cp:lastModifiedBy>anyta</cp:lastModifiedBy>
  <cp:revision>1</cp:revision>
  <dcterms:created xsi:type="dcterms:W3CDTF">2015-12-02T11:11:33Z</dcterms:created>
  <dcterms:modified xsi:type="dcterms:W3CDTF">2015-12-05T09:14:09Z</dcterms:modified>
</cp:coreProperties>
</file>