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88" r:id="rId2"/>
    <p:sldId id="361" r:id="rId3"/>
    <p:sldId id="362" r:id="rId4"/>
    <p:sldId id="363" r:id="rId5"/>
    <p:sldId id="364" r:id="rId6"/>
    <p:sldId id="365" r:id="rId7"/>
    <p:sldId id="367" r:id="rId8"/>
    <p:sldId id="366" r:id="rId9"/>
    <p:sldId id="369" r:id="rId10"/>
    <p:sldId id="370" r:id="rId11"/>
    <p:sldId id="371" r:id="rId12"/>
    <p:sldId id="372" r:id="rId13"/>
    <p:sldId id="373" r:id="rId14"/>
    <p:sldId id="368" r:id="rId15"/>
    <p:sldId id="376" r:id="rId16"/>
    <p:sldId id="360" r:id="rId17"/>
    <p:sldId id="377" r:id="rId18"/>
    <p:sldId id="374" r:id="rId19"/>
    <p:sldId id="375" r:id="rId20"/>
    <p:sldId id="378" r:id="rId21"/>
    <p:sldId id="379" r:id="rId22"/>
    <p:sldId id="28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9090"/>
    <a:srgbClr val="0000FF"/>
    <a:srgbClr val="1746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66" autoAdjust="0"/>
  </p:normalViewPr>
  <p:slideViewPr>
    <p:cSldViewPr>
      <p:cViewPr varScale="1">
        <p:scale>
          <a:sx n="72" d="100"/>
          <a:sy n="72" d="100"/>
        </p:scale>
        <p:origin x="45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BDC72-727F-4126-9E2B-A8740CBA3F46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8FA3EE-A9EB-4720-8644-C57D2F12D3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435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D886247-0800-4748-9CA8-6F6AE10EB4F5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AB8288A-7BF5-4929-A4B8-1ACB73CCF9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6247-0800-4748-9CA8-6F6AE10EB4F5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288A-7BF5-4929-A4B8-1ACB73CCF9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6247-0800-4748-9CA8-6F6AE10EB4F5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288A-7BF5-4929-A4B8-1ACB73CCF9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D886247-0800-4748-9CA8-6F6AE10EB4F5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AB8288A-7BF5-4929-A4B8-1ACB73CCF9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D886247-0800-4748-9CA8-6F6AE10EB4F5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AB8288A-7BF5-4929-A4B8-1ACB73CCF9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6247-0800-4748-9CA8-6F6AE10EB4F5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288A-7BF5-4929-A4B8-1ACB73CCF9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6247-0800-4748-9CA8-6F6AE10EB4F5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288A-7BF5-4929-A4B8-1ACB73CCF9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D886247-0800-4748-9CA8-6F6AE10EB4F5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AB8288A-7BF5-4929-A4B8-1ACB73CCF9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6247-0800-4748-9CA8-6F6AE10EB4F5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288A-7BF5-4929-A4B8-1ACB73CCF9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D886247-0800-4748-9CA8-6F6AE10EB4F5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AB8288A-7BF5-4929-A4B8-1ACB73CCF9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D886247-0800-4748-9CA8-6F6AE10EB4F5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AB8288A-7BF5-4929-A4B8-1ACB73CCF9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accent1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D886247-0800-4748-9CA8-6F6AE10EB4F5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AB8288A-7BF5-4929-A4B8-1ACB73CCF9E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777" y="764704"/>
            <a:ext cx="8424936" cy="3816424"/>
          </a:xfrm>
        </p:spPr>
        <p:txBody>
          <a:bodyPr>
            <a:noAutofit/>
          </a:bodyPr>
          <a:lstStyle/>
          <a:p>
            <a:pPr algn="ctr"/>
            <a:r>
              <a:rPr lang="ru-RU" sz="6600" i="1" dirty="0">
                <a:solidFill>
                  <a:srgbClr val="309090"/>
                </a:solidFill>
              </a:rPr>
              <a:t>Творческое объединение: </a:t>
            </a:r>
            <a:br>
              <a:rPr lang="ru-RU" sz="6600" i="1" dirty="0">
                <a:solidFill>
                  <a:srgbClr val="309090"/>
                </a:solidFill>
              </a:rPr>
            </a:br>
            <a:r>
              <a:rPr lang="ru-RU" sz="6600" i="1" dirty="0">
                <a:solidFill>
                  <a:srgbClr val="309090"/>
                </a:solidFill>
              </a:rPr>
              <a:t> «Город Мастеров»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5949280"/>
            <a:ext cx="3924693" cy="102435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400" i="1" dirty="0">
                <a:solidFill>
                  <a:srgbClr val="309090"/>
                </a:solidFill>
              </a:rPr>
              <a:t>Педагог: Шатохина </a:t>
            </a:r>
          </a:p>
          <a:p>
            <a:pPr algn="ctr">
              <a:spcBef>
                <a:spcPts val="0"/>
              </a:spcBef>
            </a:pPr>
            <a:r>
              <a:rPr lang="ru-RU" sz="2400" i="1" dirty="0">
                <a:solidFill>
                  <a:srgbClr val="309090"/>
                </a:solidFill>
              </a:rPr>
              <a:t>Людмила Алексеевна</a:t>
            </a:r>
          </a:p>
        </p:txBody>
      </p:sp>
    </p:spTree>
    <p:extLst>
      <p:ext uri="{BB962C8B-B14F-4D97-AF65-F5344CB8AC3E}">
        <p14:creationId xmlns:p14="http://schemas.microsoft.com/office/powerpoint/2010/main" val="1696841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53CB11-288B-4597-BEEE-EF26E324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4F5D684-600E-4213-B23E-A569D63933F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51520" y="255504"/>
            <a:ext cx="4572000" cy="30384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B4902E-EC04-4598-9E2D-FC0601307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600824"/>
            <a:ext cx="5444741" cy="40803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8A6D8C-2398-4036-87FC-F119B10ED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74638"/>
            <a:ext cx="3657600" cy="20742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7C062E-5DAA-4E3D-B7E3-43D0FDD82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655775"/>
            <a:ext cx="2779959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19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E49B3F-FA67-486C-9EAF-4C231DFB3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88640"/>
            <a:ext cx="8750339" cy="28803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EA254A-09AF-4E28-9E77-25571F6F3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284984"/>
            <a:ext cx="4267200" cy="33843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734E6A-1CD1-46E4-84D2-F406781D6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687" y="3284984"/>
            <a:ext cx="307917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16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C584FD-6DD1-408B-AFBA-D63B6072B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7" y="116632"/>
            <a:ext cx="4067175" cy="304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6E2779-00C9-44C7-A2C2-D869F336A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58" y="3284984"/>
            <a:ext cx="8557306" cy="34563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2FC6DB-9906-4E5E-915A-96E5127A0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113994"/>
            <a:ext cx="331236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8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CA5610-C6FB-4C84-A704-5BDF5EC63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5538192" cy="41536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827B24-E109-4A4A-91F0-3ABCF5D14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563" y="3620014"/>
            <a:ext cx="457239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91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20BEA8-FE35-45F4-A47E-53E7A34D0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88640"/>
            <a:ext cx="4091947" cy="30689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2DF446-E462-4706-BD62-B300F0FE2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65" y="195623"/>
            <a:ext cx="4355976" cy="32333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30A4A7-D67A-4E00-AC6A-95E9D64BC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3398845"/>
            <a:ext cx="2547409" cy="33965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B9AA8B-19C3-409F-BCD6-55DCB8600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50" y="3514877"/>
            <a:ext cx="4731398" cy="326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16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8FD50-1A07-493D-8501-C4FF5714F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i="1" dirty="0">
                <a:solidFill>
                  <a:schemeClr val="accent1">
                    <a:lumMod val="50000"/>
                  </a:schemeClr>
                </a:solidFill>
              </a:rPr>
              <a:t>Физминутка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D5C75E-079C-4F54-8EBC-8C767E6F56E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051720" y="1600200"/>
            <a:ext cx="5873080" cy="4873752"/>
          </a:xfrm>
        </p:spPr>
        <p:txBody>
          <a:bodyPr/>
          <a:lstStyle/>
          <a:p>
            <a:pPr marL="457200" algn="just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Будем мы варить компот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Фруктов нужно много, вот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Будем яблоки рубить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Груши будем мы крошить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Отожмем лимонный сок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Слив положим и песок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Варим, варим мы компот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Угостим честной народ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777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82B78F2-8A98-4568-A779-9C4A70B94DA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448915" y="2058623"/>
            <a:ext cx="1649385" cy="164938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E0FEDF2-2A13-4A81-9A24-99ED2325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495" y="18394"/>
            <a:ext cx="3266590" cy="326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DC8765-B65B-47F7-8C05-37BAC4958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47" y="30900"/>
            <a:ext cx="2710248" cy="20310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9D66B0-3CCD-4DCB-92D4-9DA1C8549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0826" y="61651"/>
            <a:ext cx="2688045" cy="19417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E7DF39-BDD7-4058-98E6-237EBEA44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915" y="2183884"/>
            <a:ext cx="3000383" cy="14564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8C4E14-5820-4C7B-A360-7E8E37991D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7699" y="3573017"/>
            <a:ext cx="2346181" cy="31818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486B26-B779-45C6-90B4-87E62A6199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883" y="3779653"/>
            <a:ext cx="4877403" cy="302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08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52ABEF-9A77-43D8-B864-1108C94DB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19256" cy="6529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i="1" dirty="0">
                <a:solidFill>
                  <a:schemeClr val="accent1">
                    <a:lumMod val="50000"/>
                  </a:schemeClr>
                </a:solidFill>
              </a:rPr>
              <a:t>Техника безопасности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282A43-C9B9-4D4A-B3EB-892EF21D905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99592" y="1268760"/>
            <a:ext cx="7344816" cy="446449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-Работай на подкладной доске, или на бумаге, то по мере загрязнения нужно поменять;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 клеем работай осторожно, следи за чистотой рук;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/>
              <a:t>-ТБ работа с ножницами</a:t>
            </a:r>
          </a:p>
          <a:p>
            <a:r>
              <a:rPr lang="ru-RU" dirty="0"/>
              <a:t>-ТБ работа с клеем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-Повторим порядок выполнения работы, иначе чудо превращения может не произойти.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2606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728160A-AE68-40F1-993C-A681E839F4F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230313" y="112779"/>
            <a:ext cx="2672409" cy="35632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1E1C7A-B1B1-48D4-B8ED-694889062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816" y="3573288"/>
            <a:ext cx="2386506" cy="31820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DFBFB7-DECA-4470-A125-E547D6DF1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78" y="124949"/>
            <a:ext cx="5639094" cy="41858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062010-BB8E-410B-A939-3E09B9AE4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747" y="3933055"/>
            <a:ext cx="2130565" cy="284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1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387FEE-15B4-4DF8-90DE-6BA1916F9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8640"/>
            <a:ext cx="5023134" cy="62462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1D7AA2-6E72-44F8-92AB-8FC6349F8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696" y="188640"/>
            <a:ext cx="3048264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9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974DD7-79F4-4ADB-9372-B0CCAEA2B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8640"/>
            <a:ext cx="2880320" cy="21585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AAADF6-3E6A-4397-BB8D-B8140A209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350" y="188640"/>
            <a:ext cx="3247609" cy="20162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304E1A-032F-4659-B481-BA81DA8BC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759" y="406703"/>
            <a:ext cx="2862064" cy="15800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0F581F-1F97-4291-8779-B3A88156C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16" y="4229841"/>
            <a:ext cx="3247609" cy="24395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956EAA-ECA0-4789-85D1-5AAC14644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146" y="4188408"/>
            <a:ext cx="3302766" cy="24809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62423B-19A8-495A-B82D-02F6FDC575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833" y="4278387"/>
            <a:ext cx="3125675" cy="23424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BD0240-B9E2-4982-88DA-EDE4AB6210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6955" y="1981850"/>
            <a:ext cx="4572000" cy="2514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DCFD8E-1E1A-471A-8729-3A5DA97AD9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145" y="2556974"/>
            <a:ext cx="1959447" cy="14480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595DF9-BCF5-4E17-863B-8F376F10F5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7045" y="2464308"/>
            <a:ext cx="212407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15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63DE61-EC56-4593-B2A7-CF32A67FB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23" y="1152438"/>
            <a:ext cx="3420958" cy="53750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D94FA-3942-44EF-A38F-7CDAC2D72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16632"/>
            <a:ext cx="8363272" cy="724942"/>
          </a:xfrm>
        </p:spPr>
        <p:txBody>
          <a:bodyPr/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Наши работы в технике папье-маше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0B2D8A7D-A840-43CA-A01A-0C582A77573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l="5136" t="24484" b="20686"/>
          <a:stretch/>
        </p:blipFill>
        <p:spPr>
          <a:xfrm>
            <a:off x="4139952" y="841574"/>
            <a:ext cx="4422629" cy="17281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8A4D47-7BAD-47CD-87B3-028995C88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2745206"/>
            <a:ext cx="2163462" cy="37822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AB9DC4-0301-48AF-BF83-CC5032F13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245" y="2745206"/>
            <a:ext cx="2324261" cy="378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64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76D6811-3DE0-44F7-BC29-CD2E1154262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r="5530" b="9873"/>
          <a:stretch/>
        </p:blipFill>
        <p:spPr>
          <a:xfrm>
            <a:off x="179512" y="116633"/>
            <a:ext cx="3456384" cy="43924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B2D011-FE6B-4E0A-845D-BD1C7A587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3003161"/>
            <a:ext cx="2089385" cy="33502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792859-9691-4721-A0C7-ED9ABE8B8C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18" t="3592" r="9503" b="5367"/>
          <a:stretch/>
        </p:blipFill>
        <p:spPr>
          <a:xfrm>
            <a:off x="3851919" y="116633"/>
            <a:ext cx="4969705" cy="27363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4CBC9D-AC0D-4A88-B06A-D6F432940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3596" y="2904632"/>
            <a:ext cx="4684667" cy="38367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343438-D232-4FAB-BCDF-EE54027E0A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11" t="11446" r="8268" b="17464"/>
          <a:stretch/>
        </p:blipFill>
        <p:spPr>
          <a:xfrm>
            <a:off x="214470" y="4607153"/>
            <a:ext cx="1788999" cy="213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56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4365104"/>
            <a:ext cx="6172200" cy="1894362"/>
          </a:xfrm>
        </p:spPr>
        <p:txBody>
          <a:bodyPr>
            <a:noAutofit/>
          </a:bodyPr>
          <a:lstStyle/>
          <a:p>
            <a:pPr algn="ctr"/>
            <a:r>
              <a:rPr lang="ru-RU" sz="8800" i="1" dirty="0">
                <a:solidFill>
                  <a:srgbClr val="309090"/>
                </a:solidFill>
              </a:rPr>
              <a:t>Мы ждем Вас на наших занятиях!</a:t>
            </a:r>
          </a:p>
        </p:txBody>
      </p:sp>
    </p:spTree>
    <p:extLst>
      <p:ext uri="{BB962C8B-B14F-4D97-AF65-F5344CB8AC3E}">
        <p14:creationId xmlns:p14="http://schemas.microsoft.com/office/powerpoint/2010/main" val="3148470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7AB10B-906F-4B41-AC65-524912D65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4572000" cy="32403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2F0C97-40DF-48BD-A1DC-0B14D911A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667041"/>
            <a:ext cx="7776864" cy="30194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8CC7B5-268D-45D1-AE13-F89C543FA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88639"/>
            <a:ext cx="3638872" cy="32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94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2C5ECF-5D88-43CB-8AFA-E3949ECAC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96109E9-4F5A-4C15-8B3F-2C97F1FD3D9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83715" y="404664"/>
            <a:ext cx="8296053" cy="538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97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ECEAA-A2AD-4D1A-89DD-CB28E9229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FBFDB99-824F-4DC9-846A-A408480DBFC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627683"/>
            <a:ext cx="7941423" cy="560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03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CDE479-C43A-4324-8B45-9E2B1FAF1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739" y="3429000"/>
            <a:ext cx="4771578" cy="571500"/>
          </a:xfrm>
        </p:spPr>
        <p:txBody>
          <a:bodyPr>
            <a:normAutofit/>
          </a:bodyPr>
          <a:lstStyle/>
          <a:p>
            <a:r>
              <a:rPr lang="ru-RU" sz="1400" dirty="0"/>
              <a:t>Очень редкие винтажные куклы из папье-маше (1920)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9898F89-B48F-4CE3-A2DE-D0D5ECE5046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388289" y="123257"/>
            <a:ext cx="2176683" cy="32548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54DEB4-8D0A-42E9-909B-AB37C8B75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152954"/>
            <a:ext cx="2386608" cy="31954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369568-3915-4E97-A726-D7CE5570F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16632"/>
            <a:ext cx="2028825" cy="304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F238C7-80AE-4DB1-AEFA-4728F7636AA6}"/>
              </a:ext>
            </a:extLst>
          </p:cNvPr>
          <p:cNvSpPr txBox="1"/>
          <p:nvPr/>
        </p:nvSpPr>
        <p:spPr>
          <a:xfrm flipH="1">
            <a:off x="2358098" y="332656"/>
            <a:ext cx="1231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1830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Людвиг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YS Text"/>
              </a:rPr>
              <a:t>Грейнер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63D2DF-D296-4E6C-96B7-BEA3995B6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317" y="3862955"/>
            <a:ext cx="3048000" cy="28717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014616-4C44-479E-9BCB-C1AA38DE7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3428999"/>
            <a:ext cx="2365672" cy="33057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258D99-2C48-40F6-8D18-E5C21CAC54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6624" y="3938982"/>
            <a:ext cx="3688085" cy="276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98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B515FE-5143-4CDD-975C-10E10BCB1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8640960" cy="31683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DF6554-15C0-4ACD-BE9B-EFEA690A8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09" y="3549352"/>
            <a:ext cx="4572000" cy="304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2B3CCB-8DD1-4059-BE85-A32000E63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101" y="3480861"/>
            <a:ext cx="35433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64081A-E9EE-4E7A-BBF4-ED48DC716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55" y="188640"/>
            <a:ext cx="4438650" cy="304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5C54AF-731F-4533-9E47-FF2F9BE12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91547"/>
            <a:ext cx="3467100" cy="304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0C4E44-D1CA-411B-8AD2-B670C780F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55" y="3429000"/>
            <a:ext cx="4171950" cy="304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C8AEE1-DB69-475A-A570-1DDA8210A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29000"/>
            <a:ext cx="374441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09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53FE76-F3BA-4BF0-B81C-B239E8DB4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260648"/>
            <a:ext cx="8160907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195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3215</TotalTime>
  <Words>123</Words>
  <Application>Microsoft Office PowerPoint</Application>
  <PresentationFormat>Экран (4:3)</PresentationFormat>
  <Paragraphs>23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Calibri</vt:lpstr>
      <vt:lpstr>Century Schoolbook</vt:lpstr>
      <vt:lpstr>Times New Roman</vt:lpstr>
      <vt:lpstr>Wingdings</vt:lpstr>
      <vt:lpstr>Wingdings 2</vt:lpstr>
      <vt:lpstr>YS Text</vt:lpstr>
      <vt:lpstr>Эркер</vt:lpstr>
      <vt:lpstr>Творческое объединение:   «Город Мастеров»</vt:lpstr>
      <vt:lpstr>Презентация PowerPoint</vt:lpstr>
      <vt:lpstr>Презентация PowerPoint</vt:lpstr>
      <vt:lpstr>Презентация PowerPoint</vt:lpstr>
      <vt:lpstr>Презентация PowerPoint</vt:lpstr>
      <vt:lpstr>Очень редкие винтажные куклы из папье-маше (1920)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Физминутка</vt:lpstr>
      <vt:lpstr>Презентация PowerPoint</vt:lpstr>
      <vt:lpstr>Техника безопасности</vt:lpstr>
      <vt:lpstr>Презентация PowerPoint</vt:lpstr>
      <vt:lpstr>Презентация PowerPoint</vt:lpstr>
      <vt:lpstr>Наши работы в технике папье-маше</vt:lpstr>
      <vt:lpstr>Презентация PowerPoint</vt:lpstr>
      <vt:lpstr>Мы ждем Вас на наших занятиях!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«Волшебный клубочек» </dc:title>
  <dc:creator>RePack by Diakov</dc:creator>
  <cp:lastModifiedBy>Моноблок</cp:lastModifiedBy>
  <cp:revision>427</cp:revision>
  <dcterms:created xsi:type="dcterms:W3CDTF">2016-08-29T07:47:01Z</dcterms:created>
  <dcterms:modified xsi:type="dcterms:W3CDTF">2026-03-15T08:44:07Z</dcterms:modified>
</cp:coreProperties>
</file>