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2F7A53-2150-474D-8457-5AC05A411BC0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25773C-574D-4F4B-AF45-849B5B1D2C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-285776"/>
            <a:ext cx="7406640" cy="17145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Закрепление русской народной сказки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357826"/>
            <a:ext cx="4481514" cy="15001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D:\Интернет\сказки\братец\2f58d51b242765083a1037b347efe9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64386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Расскажи сказку по картинкам</a:t>
            </a:r>
            <a:endParaRPr lang="ru-RU" sz="3600" dirty="0"/>
          </a:p>
        </p:txBody>
      </p:sp>
      <p:pic>
        <p:nvPicPr>
          <p:cNvPr id="7170" name="Picture 2" descr="D:\Интернет\сказки\братец\Sestritsa-Alyonushka-i-bratets-Ivanushka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2857520" cy="2143140"/>
          </a:xfrm>
          <a:prstGeom prst="rect">
            <a:avLst/>
          </a:prstGeom>
          <a:noFill/>
        </p:spPr>
      </p:pic>
      <p:pic>
        <p:nvPicPr>
          <p:cNvPr id="7171" name="Picture 3" descr="D:\Интернет\сказки\братец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000108"/>
            <a:ext cx="2714644" cy="2143140"/>
          </a:xfrm>
          <a:prstGeom prst="rect">
            <a:avLst/>
          </a:prstGeom>
          <a:noFill/>
        </p:spPr>
      </p:pic>
      <p:pic>
        <p:nvPicPr>
          <p:cNvPr id="7172" name="Picture 4" descr="D:\Интернет\сказки\братец\Sestrica-Alenushka-i-bratec-Ivanush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000108"/>
            <a:ext cx="2928958" cy="2143140"/>
          </a:xfrm>
          <a:prstGeom prst="rect">
            <a:avLst/>
          </a:prstGeom>
          <a:noFill/>
        </p:spPr>
      </p:pic>
      <p:pic>
        <p:nvPicPr>
          <p:cNvPr id="7173" name="Picture 5" descr="D:\Интернет\сказки\братец\9,04315c52d2a6d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00438"/>
            <a:ext cx="2786082" cy="2357454"/>
          </a:xfrm>
          <a:prstGeom prst="rect">
            <a:avLst/>
          </a:prstGeom>
          <a:noFill/>
        </p:spPr>
      </p:pic>
      <p:pic>
        <p:nvPicPr>
          <p:cNvPr id="7174" name="Picture 6" descr="D:\Интернет\сказки\братец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500438"/>
            <a:ext cx="2786082" cy="2357454"/>
          </a:xfrm>
          <a:prstGeom prst="rect">
            <a:avLst/>
          </a:prstGeom>
          <a:noFill/>
        </p:spPr>
      </p:pic>
      <p:pic>
        <p:nvPicPr>
          <p:cNvPr id="7175" name="Picture 7" descr="D:\Интернет\сказки\братец\i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500438"/>
            <a:ext cx="288131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Раскрась картинки</a:t>
            </a:r>
            <a:endParaRPr lang="ru-RU" sz="3600" dirty="0"/>
          </a:p>
        </p:txBody>
      </p:sp>
      <p:pic>
        <p:nvPicPr>
          <p:cNvPr id="8194" name="Picture 2" descr="D:\Интернет\сказки\братец\raskraska-sestritsa-alenushki-bratec-ivanushk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262830" cy="5429288"/>
          </a:xfrm>
          <a:prstGeom prst="rect">
            <a:avLst/>
          </a:prstGeom>
          <a:noFill/>
        </p:spPr>
      </p:pic>
      <p:pic>
        <p:nvPicPr>
          <p:cNvPr id="8195" name="Picture 3" descr="D:\Интернет\сказки\братец\Раскраски-раскраски-к-сказке-Аленушка-и-братец-Иванушка-иванушка-пьет-из-лужи-сказки-раскраски-сестрица-аленушка-и-братец-иванушка9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1970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Словарная работа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433654" cy="52864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Колодец – укреплённая досками узкая и глубокая яма для получения воды;</a:t>
            </a:r>
          </a:p>
          <a:p>
            <a:r>
              <a:rPr lang="ru-RU" sz="2800" dirty="0" smtClean="0"/>
              <a:t>Стожок – небольшая кучка плотно уложенного сена или соломы;</a:t>
            </a:r>
          </a:p>
          <a:p>
            <a:r>
              <a:rPr lang="ru-RU" sz="2800" dirty="0" smtClean="0"/>
              <a:t>Купец – человек, занимающийся торговлей;</a:t>
            </a:r>
          </a:p>
          <a:p>
            <a:r>
              <a:rPr lang="ru-RU" sz="2800" dirty="0" smtClean="0"/>
              <a:t>Ведьма – женщина, занимающаяся магией, колдовством;</a:t>
            </a:r>
          </a:p>
          <a:p>
            <a:r>
              <a:rPr lang="ru-RU" sz="2800" dirty="0" smtClean="0"/>
              <a:t>Хоромы – большое жилое помещение, обычно с богатым внутренним убранством;</a:t>
            </a:r>
          </a:p>
          <a:p>
            <a:r>
              <a:rPr lang="ru-RU" sz="2800" dirty="0" smtClean="0"/>
              <a:t>Котлы чугунные – сосуды с округлым дном для варки из чугуна;</a:t>
            </a:r>
          </a:p>
          <a:p>
            <a:r>
              <a:rPr lang="ru-RU" sz="2800" dirty="0" smtClean="0"/>
              <a:t>Ножи булатные – очень острые ножи, сделанные из булатной стали.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142900"/>
            <a:ext cx="749808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Герой какой русской народной сказки был наказан за то, что трижды не послушался сестры?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14554"/>
            <a:ext cx="8005026" cy="421484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Нет ни речки, ни пруда.</a:t>
            </a:r>
          </a:p>
          <a:p>
            <a:pPr>
              <a:buNone/>
            </a:pPr>
            <a:r>
              <a:rPr lang="ru-RU" sz="2800" dirty="0" smtClean="0"/>
              <a:t>    Где воды напиться?</a:t>
            </a:r>
          </a:p>
          <a:p>
            <a:pPr>
              <a:buNone/>
            </a:pPr>
            <a:r>
              <a:rPr lang="ru-RU" sz="2800" dirty="0" smtClean="0"/>
              <a:t>    Очень вкусная вода</a:t>
            </a:r>
          </a:p>
          <a:p>
            <a:pPr>
              <a:buNone/>
            </a:pPr>
            <a:r>
              <a:rPr lang="ru-RU" sz="2800" dirty="0" smtClean="0"/>
              <a:t>    В ямке из копытца.</a:t>
            </a:r>
          </a:p>
          <a:p>
            <a:endParaRPr lang="ru-RU" dirty="0"/>
          </a:p>
        </p:txBody>
      </p:sp>
      <p:pic>
        <p:nvPicPr>
          <p:cNvPr id="2050" name="Picture 2" descr="D:\Интернет\сказки\братец\imag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407196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Объясни смысл пословиц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800"/>
            <a:ext cx="5286412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Их водой не разольёшь.</a:t>
            </a:r>
          </a:p>
          <a:p>
            <a:r>
              <a:rPr lang="ru-RU" sz="2800" dirty="0" smtClean="0"/>
              <a:t>Своя семья – самые верные друзья.</a:t>
            </a:r>
          </a:p>
          <a:p>
            <a:r>
              <a:rPr lang="ru-RU" sz="2800" dirty="0" smtClean="0"/>
              <a:t>Добро не умрёт, а зло пропадёт.</a:t>
            </a:r>
          </a:p>
          <a:p>
            <a:r>
              <a:rPr lang="ru-RU" sz="2800" dirty="0" smtClean="0"/>
              <a:t>Вся семья вместе, так и душа на месте.</a:t>
            </a:r>
          </a:p>
          <a:p>
            <a:r>
              <a:rPr lang="ru-RU" sz="2800" dirty="0" smtClean="0"/>
              <a:t>Кабы знал, где упал, тут соломки б подостлал.</a:t>
            </a:r>
            <a:endParaRPr lang="ru-RU" sz="2800" dirty="0"/>
          </a:p>
        </p:txBody>
      </p:sp>
      <p:pic>
        <p:nvPicPr>
          <p:cNvPr id="4" name="Picture 2" descr="D:\Интернет\сказки\братец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378621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Игра «Чьё копытце?»</a:t>
            </a:r>
            <a:endParaRPr lang="ru-RU" sz="3600" dirty="0"/>
          </a:p>
        </p:txBody>
      </p:sp>
      <p:pic>
        <p:nvPicPr>
          <p:cNvPr id="3074" name="Picture 2" descr="D:\Интернет\Разное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736"/>
            <a:ext cx="2071702" cy="2143140"/>
          </a:xfrm>
          <a:prstGeom prst="rect">
            <a:avLst/>
          </a:prstGeom>
          <a:noFill/>
        </p:spPr>
      </p:pic>
      <p:pic>
        <p:nvPicPr>
          <p:cNvPr id="3075" name="Picture 3" descr="D:\Интернет\Разное\коз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86124"/>
            <a:ext cx="3071834" cy="2714644"/>
          </a:xfrm>
          <a:prstGeom prst="rect">
            <a:avLst/>
          </a:prstGeom>
          <a:noFill/>
        </p:spPr>
      </p:pic>
      <p:pic>
        <p:nvPicPr>
          <p:cNvPr id="3076" name="Picture 4" descr="D:\Интернет\Разное\коро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071546"/>
            <a:ext cx="2857520" cy="2857520"/>
          </a:xfrm>
          <a:prstGeom prst="rect">
            <a:avLst/>
          </a:prstGeom>
          <a:noFill/>
        </p:spPr>
      </p:pic>
      <p:sp>
        <p:nvSpPr>
          <p:cNvPr id="8" name="Арка 7"/>
          <p:cNvSpPr/>
          <p:nvPr/>
        </p:nvSpPr>
        <p:spPr>
          <a:xfrm>
            <a:off x="2285984" y="3643314"/>
            <a:ext cx="914400" cy="857256"/>
          </a:xfrm>
          <a:prstGeom prst="blockArc">
            <a:avLst>
              <a:gd name="adj1" fmla="val 10389452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5000628" y="5643578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7358082" y="3929066"/>
            <a:ext cx="914400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Найди лишнюю картинку</a:t>
            </a:r>
            <a:endParaRPr lang="ru-RU" sz="3600" dirty="0"/>
          </a:p>
        </p:txBody>
      </p:sp>
      <p:pic>
        <p:nvPicPr>
          <p:cNvPr id="4098" name="Picture 2" descr="D:\Интернет\сказки\братец\837289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3643338" cy="2601069"/>
          </a:xfrm>
          <a:prstGeom prst="rect">
            <a:avLst/>
          </a:prstGeom>
          <a:noFill/>
        </p:spPr>
      </p:pic>
      <p:pic>
        <p:nvPicPr>
          <p:cNvPr id="4100" name="Picture 4" descr="D:\Интернет\сказки\братец\1434579172_sestrica_alyonushka_i_bratec_ivanushk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3571900" cy="2714644"/>
          </a:xfrm>
          <a:prstGeom prst="rect">
            <a:avLst/>
          </a:prstGeom>
          <a:noFill/>
        </p:spPr>
      </p:pic>
      <p:pic>
        <p:nvPicPr>
          <p:cNvPr id="4101" name="Picture 5" descr="D:\Интернет\сказки\братец\i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57628"/>
            <a:ext cx="3714776" cy="2824164"/>
          </a:xfrm>
          <a:prstGeom prst="rect">
            <a:avLst/>
          </a:prstGeom>
          <a:noFill/>
        </p:spPr>
      </p:pic>
      <p:pic>
        <p:nvPicPr>
          <p:cNvPr id="4102" name="Picture 6" descr="D:\Интернет\сказки\царевнаъ\i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643338" cy="2833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Повтори слова Иванушки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1934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Алёнушка</a:t>
            </a:r>
            <a:r>
              <a:rPr lang="ru-RU" sz="2800" dirty="0" smtClean="0"/>
              <a:t>, сестрица моя!</a:t>
            </a:r>
          </a:p>
          <a:p>
            <a:pPr>
              <a:buNone/>
            </a:pPr>
            <a:r>
              <a:rPr lang="ru-RU" sz="2800" dirty="0" err="1" smtClean="0"/>
              <a:t>Выплынь</a:t>
            </a:r>
            <a:r>
              <a:rPr lang="ru-RU" sz="2800" dirty="0" smtClean="0"/>
              <a:t>, </a:t>
            </a:r>
            <a:r>
              <a:rPr lang="ru-RU" sz="2800" dirty="0" err="1" smtClean="0"/>
              <a:t>выплынь</a:t>
            </a:r>
            <a:r>
              <a:rPr lang="ru-RU" sz="2800" dirty="0" smtClean="0"/>
              <a:t> на бережок.</a:t>
            </a:r>
          </a:p>
          <a:p>
            <a:pPr>
              <a:buNone/>
            </a:pPr>
            <a:r>
              <a:rPr lang="ru-RU" sz="2800" dirty="0" smtClean="0"/>
              <a:t>Костры горят высокие,</a:t>
            </a:r>
          </a:p>
          <a:p>
            <a:pPr>
              <a:buNone/>
            </a:pPr>
            <a:r>
              <a:rPr lang="ru-RU" sz="2800" dirty="0" smtClean="0"/>
              <a:t>Котлы кипят чугунные,</a:t>
            </a:r>
          </a:p>
          <a:p>
            <a:pPr>
              <a:buNone/>
            </a:pPr>
            <a:r>
              <a:rPr lang="ru-RU" sz="2800" dirty="0" smtClean="0"/>
              <a:t>Ножи точат булатные,</a:t>
            </a:r>
          </a:p>
          <a:p>
            <a:pPr>
              <a:buNone/>
            </a:pPr>
            <a:r>
              <a:rPr lang="ru-RU" sz="2800" dirty="0" smtClean="0"/>
              <a:t>Хотят меня </a:t>
            </a:r>
            <a:r>
              <a:rPr lang="ru-RU" sz="2800" dirty="0" err="1" smtClean="0"/>
              <a:t>зарезати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5122" name="Picture 2" descr="D:\Интернет\сказки\братец\9,04315c52d2a6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14686"/>
            <a:ext cx="435771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Повтори слова </a:t>
            </a:r>
            <a:r>
              <a:rPr lang="ru-RU" sz="3600" dirty="0" err="1" smtClean="0"/>
              <a:t>Алёнушки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000108"/>
            <a:ext cx="8005026" cy="5248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Ах, братец мой Иванушка!</a:t>
            </a:r>
          </a:p>
          <a:p>
            <a:pPr>
              <a:buNone/>
            </a:pPr>
            <a:r>
              <a:rPr lang="ru-RU" sz="2800" dirty="0" smtClean="0"/>
              <a:t>Тяжёл камень на дно тянет,</a:t>
            </a:r>
          </a:p>
          <a:p>
            <a:pPr>
              <a:buNone/>
            </a:pPr>
            <a:r>
              <a:rPr lang="ru-RU" sz="2800" dirty="0" smtClean="0"/>
              <a:t>Шёлкова трава ноги спутала,</a:t>
            </a:r>
          </a:p>
          <a:p>
            <a:pPr>
              <a:buNone/>
            </a:pPr>
            <a:r>
              <a:rPr lang="ru-RU" sz="2800" dirty="0" smtClean="0"/>
              <a:t>Жёлты пески на груди легли.</a:t>
            </a:r>
            <a:endParaRPr lang="ru-RU" sz="2800" dirty="0"/>
          </a:p>
        </p:txBody>
      </p:sp>
      <p:pic>
        <p:nvPicPr>
          <p:cNvPr id="6146" name="Picture 2" descr="D:\Интернет\сказки\братец\i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214686"/>
            <a:ext cx="5000632" cy="3357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Ответь на вопросы: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Куда пошли Иванушка и </a:t>
            </a:r>
            <a:r>
              <a:rPr lang="ru-RU" sz="2800" dirty="0" err="1" smtClean="0"/>
              <a:t>Алёнушка</a:t>
            </a:r>
            <a:r>
              <a:rPr lang="ru-RU" sz="2800" dirty="0" smtClean="0"/>
              <a:t>?</a:t>
            </a:r>
          </a:p>
          <a:p>
            <a:r>
              <a:rPr lang="ru-RU" sz="2800" dirty="0" smtClean="0"/>
              <a:t>Откуда хотел попить Иванушка?</a:t>
            </a:r>
          </a:p>
          <a:p>
            <a:r>
              <a:rPr lang="ru-RU" sz="2800" dirty="0" smtClean="0"/>
              <a:t>Почему </a:t>
            </a:r>
            <a:r>
              <a:rPr lang="ru-RU" sz="2800" dirty="0" err="1" smtClean="0"/>
              <a:t>Алёнушка</a:t>
            </a:r>
            <a:r>
              <a:rPr lang="ru-RU" sz="2800" dirty="0" smtClean="0"/>
              <a:t> не разрешала Иванушке пить из копытца?</a:t>
            </a:r>
          </a:p>
          <a:p>
            <a:r>
              <a:rPr lang="ru-RU" sz="2800" dirty="0" smtClean="0"/>
              <a:t>В кого превратился Иванушка?</a:t>
            </a:r>
          </a:p>
          <a:p>
            <a:r>
              <a:rPr lang="ru-RU" sz="2800" dirty="0" smtClean="0"/>
              <a:t>Как поступила с </a:t>
            </a:r>
            <a:r>
              <a:rPr lang="ru-RU" sz="2800" dirty="0" err="1" smtClean="0"/>
              <a:t>Алёнушкой</a:t>
            </a:r>
            <a:r>
              <a:rPr lang="ru-RU" sz="2800" dirty="0" smtClean="0"/>
              <a:t> злая ведьма?</a:t>
            </a:r>
          </a:p>
          <a:p>
            <a:r>
              <a:rPr lang="ru-RU" sz="2800" dirty="0" smtClean="0"/>
              <a:t>Кто спас </a:t>
            </a:r>
            <a:r>
              <a:rPr lang="ru-RU" sz="2800" dirty="0" err="1" smtClean="0"/>
              <a:t>Алёнушку</a:t>
            </a:r>
            <a:r>
              <a:rPr lang="ru-RU" sz="2800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</TotalTime>
  <Words>256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Закрепление русской народной сказки </vt:lpstr>
      <vt:lpstr>Словарная работа</vt:lpstr>
      <vt:lpstr> Герой какой русской народной сказки был наказан за то, что трижды не послушался сестры?</vt:lpstr>
      <vt:lpstr>Объясни смысл пословиц</vt:lpstr>
      <vt:lpstr>Игра «Чьё копытце?»</vt:lpstr>
      <vt:lpstr>Найди лишнюю картинку</vt:lpstr>
      <vt:lpstr>Повтори слова Иванушки</vt:lpstr>
      <vt:lpstr>Повтори слова Алёнушки</vt:lpstr>
      <vt:lpstr>Ответь на вопросы:</vt:lpstr>
      <vt:lpstr>Расскажи сказку по картинкам</vt:lpstr>
      <vt:lpstr>Раскрась картинки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русской народной сказки </dc:title>
  <dc:creator>Пользователь</dc:creator>
  <cp:lastModifiedBy>Admin</cp:lastModifiedBy>
  <cp:revision>23</cp:revision>
  <dcterms:created xsi:type="dcterms:W3CDTF">2017-03-12T11:55:44Z</dcterms:created>
  <dcterms:modified xsi:type="dcterms:W3CDTF">2017-03-24T09:01:57Z</dcterms:modified>
</cp:coreProperties>
</file>