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7" r:id="rId5"/>
    <p:sldId id="261" r:id="rId6"/>
    <p:sldId id="262" r:id="rId7"/>
    <p:sldId id="263" r:id="rId8"/>
    <p:sldId id="264" r:id="rId9"/>
    <p:sldId id="266" r:id="rId10"/>
    <p:sldId id="267" r:id="rId11"/>
    <p:sldId id="265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05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642918"/>
            <a:ext cx="8786842" cy="328614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Конструкторская документация.</a:t>
            </a:r>
            <a:br>
              <a:rPr lang="ru-RU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Чертежи деталей и изделий из древесины</a:t>
            </a:r>
            <a:endParaRPr lang="ru-RU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06" y="3286124"/>
            <a:ext cx="6500858" cy="1752600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Технология 7 класс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Учитель технологии МБОУ «СШ №12»: </a:t>
            </a:r>
          </a:p>
          <a:p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Шудраков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Николай Николаевич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Конструктивные элементы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686800" cy="4214842"/>
          </a:xfrm>
        </p:spPr>
        <p:txBody>
          <a:bodyPr>
            <a:normAutofit fontScale="92500" lnSpcReduction="20000"/>
          </a:bodyPr>
          <a:lstStyle/>
          <a:p>
            <a:pPr indent="290513">
              <a:buNone/>
            </a:pPr>
            <a:r>
              <a:rPr lang="ru-RU" dirty="0" smtClean="0"/>
              <a:t>Каждая деталь имеет какие-либо конструктивные элементы, необходимые для соединения с другими деталями, удобства пользования изделием, обеспечения прочности, придания красивого внешнего вида.</a:t>
            </a:r>
            <a:endParaRPr lang="ru-RU" dirty="0"/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Конструктивные элементы </a:t>
            </a:r>
            <a:r>
              <a:rPr lang="ru-RU" dirty="0" smtClean="0"/>
              <a:t>— это линейные размеры, углы, отверстия, шестигранники        </a:t>
            </a:r>
            <a:r>
              <a:rPr lang="ru-RU" i="1" dirty="0" smtClean="0"/>
              <a:t>(рис. 1, а)</a:t>
            </a:r>
            <a:r>
              <a:rPr lang="ru-RU" dirty="0" smtClean="0"/>
              <a:t>, радиусы закругления </a:t>
            </a:r>
            <a:r>
              <a:rPr lang="ru-RU" i="1" dirty="0" smtClean="0"/>
              <a:t>(рис. 1, б) , </a:t>
            </a:r>
            <a:r>
              <a:rPr lang="ru-RU" dirty="0" smtClean="0"/>
              <a:t>фаски </a:t>
            </a:r>
            <a:r>
              <a:rPr lang="ru-RU" i="1" dirty="0" smtClean="0"/>
              <a:t>(рис. 1, в)</a:t>
            </a:r>
            <a:r>
              <a:rPr lang="ru-RU" dirty="0" smtClean="0"/>
              <a:t>, канавки  </a:t>
            </a:r>
            <a:r>
              <a:rPr lang="ru-RU" i="1" dirty="0" smtClean="0"/>
              <a:t>(рис. 1, г), </a:t>
            </a:r>
            <a:r>
              <a:rPr lang="ru-RU" dirty="0" smtClean="0"/>
              <a:t>конусы, галтели  </a:t>
            </a:r>
            <a:r>
              <a:rPr lang="ru-RU" i="1" dirty="0" smtClean="0"/>
              <a:t>(рис. 1, </a:t>
            </a:r>
            <a:r>
              <a:rPr lang="ru-RU" i="1" dirty="0" err="1" smtClean="0"/>
              <a:t>д</a:t>
            </a:r>
            <a:r>
              <a:rPr lang="ru-RU" i="1" dirty="0" smtClean="0"/>
              <a:t>), </a:t>
            </a:r>
            <a:r>
              <a:rPr lang="ru-RU" dirty="0" smtClean="0"/>
              <a:t>пазы </a:t>
            </a:r>
            <a:r>
              <a:rPr lang="ru-RU" i="1" dirty="0" smtClean="0"/>
              <a:t> (рис. 1, е).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201432"/>
            <a:ext cx="7537448" cy="531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14286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Конструктивные элементы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Практическая работа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57364"/>
            <a:ext cx="7358114" cy="4214842"/>
          </a:xfrm>
        </p:spPr>
        <p:txBody>
          <a:bodyPr>
            <a:normAutofit/>
          </a:bodyPr>
          <a:lstStyle/>
          <a:p>
            <a:pPr indent="290513"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1.</a:t>
            </a:r>
            <a:r>
              <a:rPr lang="ru-RU" dirty="0" smtClean="0"/>
              <a:t> Рассмотрите предложенную учителем деталь и выполните её чертеж в рабочей тетради, соблюдая масштаб. Измерьте деталь и обозначьте все нужные размеры на чертеже.</a:t>
            </a:r>
            <a:endParaRPr lang="ru-RU" i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Практическая работа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57364"/>
            <a:ext cx="7358114" cy="4214842"/>
          </a:xfrm>
        </p:spPr>
        <p:txBody>
          <a:bodyPr>
            <a:normAutofit/>
          </a:bodyPr>
          <a:lstStyle/>
          <a:p>
            <a:pPr indent="290513"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2.</a:t>
            </a:r>
            <a:r>
              <a:rPr lang="ru-RU" dirty="0" smtClean="0"/>
              <a:t> Выполните чертеж общего вида (сборочный чертеж) изделия «киянка».</a:t>
            </a:r>
            <a:endParaRPr lang="ru-RU" i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989034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Киянка (сборочный чертеж) 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3684" y="928670"/>
            <a:ext cx="8108844" cy="579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§2, с. 9 – 12</a:t>
            </a:r>
          </a:p>
          <a:p>
            <a:r>
              <a:rPr lang="ru-RU" dirty="0" smtClean="0"/>
              <a:t>Ответить на вопросы (с. 12)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Домашнее задание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Конструкторская документация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7143800" cy="40719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Конструкторская документация </a:t>
            </a:r>
            <a:r>
              <a:rPr lang="ru-RU" dirty="0" smtClean="0"/>
              <a:t>— это комплект графических и текстовых документов, в которых приводятся все сведения об изделии, необходимые для  его разработки, изготовления, контроля, приемки, эксплуатации и ремонта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Конструкторская документация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этому виду документации относят: 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ru-RU" dirty="0" smtClean="0"/>
              <a:t>чертежи деталей;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ru-RU" dirty="0"/>
              <a:t>с</a:t>
            </a:r>
            <a:r>
              <a:rPr lang="ru-RU" dirty="0" smtClean="0"/>
              <a:t>борочные чертежи;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ru-RU" dirty="0"/>
              <a:t>с</a:t>
            </a:r>
            <a:r>
              <a:rPr lang="ru-RU" dirty="0" smtClean="0"/>
              <a:t>пецификации;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ru-RU" dirty="0" smtClean="0"/>
              <a:t>монтажные схемы;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ru-RU" dirty="0" smtClean="0"/>
              <a:t>расчеты;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ru-RU" dirty="0" smtClean="0"/>
              <a:t>пояснительные записки;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ru-RU" dirty="0"/>
              <a:t>и</a:t>
            </a:r>
            <a:r>
              <a:rPr lang="ru-RU" dirty="0" smtClean="0"/>
              <a:t>нструкции и т.д.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Конструкторская документация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1506" y="1857364"/>
            <a:ext cx="447965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42908" y="1903433"/>
            <a:ext cx="5257808" cy="4525963"/>
          </a:xfrm>
        </p:spPr>
        <p:txBody>
          <a:bodyPr/>
          <a:lstStyle/>
          <a:p>
            <a:pPr indent="9525">
              <a:buNone/>
            </a:pPr>
            <a:r>
              <a:rPr lang="ru-RU" sz="30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Чертеж</a:t>
            </a:r>
            <a:r>
              <a:rPr lang="ru-RU" sz="3000" dirty="0" smtClean="0"/>
              <a:t> — это документ, содержащий изображение изделия, а также другие данные (размеры, масштаб, технические требования), необходимые для его изготовления и контроля.</a:t>
            </a:r>
            <a:endParaRPr lang="ru-RU" sz="3000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786314" y="4500570"/>
            <a:ext cx="3971924" cy="18113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000" dirty="0" smtClean="0"/>
              <a:t>Чертеж детали: а) главный вид;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000" dirty="0" smtClean="0"/>
              <a:t>б) вид слева; в) вид сверху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Конструкторская документация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Сборочный чертеж</a:t>
            </a:r>
            <a:r>
              <a:rPr lang="ru-RU" dirty="0" smtClean="0"/>
              <a:t> — выполняется для </a:t>
            </a:r>
            <a:r>
              <a:rPr lang="ru-RU" dirty="0" err="1" smtClean="0"/>
              <a:t>многодетальных</a:t>
            </a:r>
            <a:r>
              <a:rPr lang="ru-RU" dirty="0" smtClean="0"/>
              <a:t>  изделий.</a:t>
            </a:r>
          </a:p>
          <a:p>
            <a:pPr marL="5649913" indent="0">
              <a:buNone/>
            </a:pPr>
            <a:endParaRPr lang="ru-RU" sz="2500" dirty="0" smtClean="0"/>
          </a:p>
          <a:p>
            <a:pPr marL="5649913" indent="0">
              <a:buNone/>
            </a:pPr>
            <a:r>
              <a:rPr lang="ru-RU" sz="2500" dirty="0" smtClean="0"/>
              <a:t>Сборочный чертеж угольника: </a:t>
            </a:r>
          </a:p>
          <a:p>
            <a:pPr marL="5649913" indent="0">
              <a:buNone/>
            </a:pPr>
            <a:r>
              <a:rPr lang="ru-RU" sz="2500" dirty="0" smtClean="0"/>
              <a:t>а) главный вид; б) вид слева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000372"/>
            <a:ext cx="5415647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Конструкторская документация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Сборочный чертеж</a:t>
            </a:r>
            <a:r>
              <a:rPr lang="ru-RU" dirty="0" smtClean="0"/>
              <a:t> — выполняется для </a:t>
            </a:r>
            <a:r>
              <a:rPr lang="ru-RU" dirty="0" err="1" smtClean="0"/>
              <a:t>многодетальных</a:t>
            </a:r>
            <a:r>
              <a:rPr lang="ru-RU" dirty="0" smtClean="0"/>
              <a:t>  изделий.</a:t>
            </a:r>
          </a:p>
          <a:p>
            <a:pPr marL="5649913" indent="0">
              <a:buNone/>
            </a:pPr>
            <a:endParaRPr lang="ru-RU" sz="2500" dirty="0" smtClean="0"/>
          </a:p>
          <a:p>
            <a:pPr marL="5649913" indent="0">
              <a:buNone/>
            </a:pPr>
            <a:r>
              <a:rPr lang="ru-RU" sz="2500" dirty="0" smtClean="0"/>
              <a:t>Сборочный чертеж угольника: </a:t>
            </a:r>
          </a:p>
          <a:p>
            <a:pPr marL="5649913" indent="0">
              <a:buNone/>
            </a:pPr>
            <a:r>
              <a:rPr lang="ru-RU" sz="2500" dirty="0" smtClean="0"/>
              <a:t>а) главный вид; б) вид слева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000372"/>
            <a:ext cx="5415647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Конструкторская документация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3"/>
            <a:ext cx="8686800" cy="421484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Спецификация </a:t>
            </a:r>
            <a:r>
              <a:rPr lang="ru-RU" dirty="0" smtClean="0"/>
              <a:t>— перечень особенностей, составных частей сборочного чертежа. </a:t>
            </a:r>
          </a:p>
          <a:p>
            <a:pPr>
              <a:buNone/>
            </a:pPr>
            <a:r>
              <a:rPr lang="ru-RU" dirty="0" smtClean="0"/>
              <a:t>Размещается над основной надписью или на отдельном листе.</a:t>
            </a:r>
          </a:p>
          <a:p>
            <a:pPr>
              <a:buNone/>
            </a:pPr>
            <a:r>
              <a:rPr lang="ru-RU" dirty="0" smtClean="0"/>
              <a:t> В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спецификации </a:t>
            </a:r>
            <a:r>
              <a:rPr lang="ru-RU" dirty="0" smtClean="0"/>
              <a:t>перечисляют все детали изделия, указывают их наименование, количество и материал деталей.</a:t>
            </a:r>
          </a:p>
          <a:p>
            <a:pPr marL="5649913" indent="0">
              <a:buNone/>
            </a:pPr>
            <a:r>
              <a:rPr lang="ru-RU" sz="2500" dirty="0" smtClean="0"/>
              <a:t>а) спецификация</a:t>
            </a:r>
          </a:p>
          <a:p>
            <a:pPr marL="5649913" indent="0">
              <a:buNone/>
            </a:pPr>
            <a:r>
              <a:rPr lang="ru-RU" sz="2500" dirty="0" smtClean="0"/>
              <a:t>б) основная надпись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429132"/>
            <a:ext cx="5072098" cy="1766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42876" y="4714884"/>
            <a:ext cx="4285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б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Конструкторская документация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3"/>
            <a:ext cx="8686800" cy="421484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Схема </a:t>
            </a:r>
            <a:r>
              <a:rPr lang="ru-RU" dirty="0" smtClean="0"/>
              <a:t>— это упрощенное изображение машины или механизма, дающее представление об их общем устройстве и взаимодействий отдельных частей . </a:t>
            </a:r>
          </a:p>
          <a:p>
            <a:pPr marL="5649913" indent="0">
              <a:buNone/>
            </a:pPr>
            <a:endParaRPr lang="ru-RU" sz="2500" dirty="0" smtClean="0"/>
          </a:p>
          <a:p>
            <a:pPr marL="5649913" indent="0">
              <a:buNone/>
            </a:pPr>
            <a:r>
              <a:rPr lang="ru-RU" sz="2500" dirty="0" smtClean="0"/>
              <a:t>Схема токарного станка для обработки древесины ТД-120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886" y="3286124"/>
            <a:ext cx="5010851" cy="3257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Конструкторская документация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3"/>
            <a:ext cx="6829444" cy="421484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Инструкция </a:t>
            </a:r>
            <a:r>
              <a:rPr lang="ru-RU" dirty="0" smtClean="0"/>
              <a:t>— это документ, в котором содержатся правила по изготовлению изделия, его сборке, регулировке, контролю эксплуатации.</a:t>
            </a:r>
          </a:p>
          <a:p>
            <a:pPr marL="5649913" indent="0">
              <a:buNone/>
            </a:pPr>
            <a:endParaRPr lang="ru-RU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432</Words>
  <Application>Microsoft Office PowerPoint</Application>
  <PresentationFormat>Экран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Конструкторская документация. Чертежи деталей и изделий из древесины</vt:lpstr>
      <vt:lpstr>Конструкторская документация</vt:lpstr>
      <vt:lpstr>Конструкторская документация</vt:lpstr>
      <vt:lpstr>Конструкторская документация</vt:lpstr>
      <vt:lpstr>Конструкторская документация</vt:lpstr>
      <vt:lpstr>Конструкторская документация</vt:lpstr>
      <vt:lpstr>Конструкторская документация</vt:lpstr>
      <vt:lpstr>Конструкторская документация</vt:lpstr>
      <vt:lpstr>Конструкторская документация</vt:lpstr>
      <vt:lpstr>Конструктивные элементы</vt:lpstr>
      <vt:lpstr>Конструктивные элементы</vt:lpstr>
      <vt:lpstr>Практическая работа</vt:lpstr>
      <vt:lpstr>Практическая работа</vt:lpstr>
      <vt:lpstr>Киянка (сборочный чертеж) 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Конструкторская документация. Чертежи деталей и изделий из древесины</dc:title>
  <dc:creator>Николай</dc:creator>
  <cp:lastModifiedBy>1</cp:lastModifiedBy>
  <cp:revision>11</cp:revision>
  <dcterms:created xsi:type="dcterms:W3CDTF">2015-09-07T13:55:00Z</dcterms:created>
  <dcterms:modified xsi:type="dcterms:W3CDTF">2024-10-02T08:40:18Z</dcterms:modified>
</cp:coreProperties>
</file>