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F29E0-B921-5A8D-286B-0FFCDEE0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6B0C80-D349-ECA4-5DFC-A22373832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3253D-C67C-BB3C-C617-EB152237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F495F-7B31-6A1A-FADA-F3391DBB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7EDCB-A73C-3413-26F8-4E7AFD67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C96D-8644-22FE-152D-C6408B66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8FF4B2-A774-4501-A0B9-D7F52D17E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34F72-7F3C-81D8-FD24-E623A3BC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E5F9F-A2D6-5678-C8D0-A1213117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8E037-4663-E27E-B7B8-5AA0D854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4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900955-3154-BC36-14F0-757E9309EB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AF9D3-BB34-B5B0-178A-ECF57D995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3C00D-C6F4-C6E7-F151-FEA55FE5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5C6D0-CC89-7C2D-FC66-F2C0BDE3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3D491-2C2F-F2F0-E6E3-C0B10BCB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0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E0124-0503-C5FC-9787-EF67B722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38C50-904F-C0E0-0016-E3B8BD8D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06B4C-7138-B5E5-D2C7-9EFB4F85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F1899-6376-33F0-B110-B21778A5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CA1A13-155F-9CEA-C250-503BB83C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2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05606-26E3-A50B-5CCB-616F9EEE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D4A4DD-04A6-3FBA-5EBA-6C120D7AD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0D9D26-D639-0B40-7BF4-B229DCD6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CFC8E-AAE0-4045-4675-83966F4D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92BC1-2D69-93FB-64F0-EA224285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7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6B1BE-6BC4-27DC-CCD8-8B3D3A42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5E02B-2185-71DA-F4E6-67C937008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39FA0-B280-60E3-469F-0BDBCA3F3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AEE96A-9B7C-093D-45F5-6722447D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E1B648-9E2C-2DBC-1496-BE1C2805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79CE7-BBAD-2626-5BFF-17AFFA36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0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83F47-0863-5C76-F830-96FB0D75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1CC69A-AB9A-F146-4C4E-1386AA29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D039C2-DC7C-CB76-635C-3F70023A2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9139D4-1FD1-422F-AE1B-26B73A7A8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FBC473-0CB7-9174-CD8A-9A37F9DE7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C66E3A-DF96-2C98-E5AD-F632E705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F30C7-0056-ADEF-F701-D12E8C45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99155D3-61E8-72A6-A693-E65D826B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75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9526A-C4CC-B34B-905D-15E2071F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690258-7E60-2F3F-E86D-64874E39C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71EA7A-A126-27F8-89F9-C19B3844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A8723-810B-0023-2A86-6934DDC4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2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34AC6B-F1F7-3BF0-AEA6-BC8933B6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D5EC48-AB09-9359-8193-F2E7583B6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D273C6-0809-3CA5-3133-2D104B00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4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3C534-EAF8-92F9-E6FB-54050583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E5482-3899-EDEC-A130-153C004A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C3FD82-6BA8-1846-2B06-DEB8AA735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70F1BE-2FCB-97F4-4628-2CDCC35C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72E80A-C3F6-B728-6EBA-1807B7BC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F2A3BF-1D8C-29FE-5D4E-F63F299F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954B8-BB11-741F-30C3-CBF909AC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67EBF0-D134-D89A-160F-5CCD24826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960BD7-B541-1BB8-56DC-DB4E146C3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45E1DB-15C6-8556-92DB-DFDB255A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1FD6D-2F9E-1080-A7A7-DA9638E5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9C5974-BC67-1B20-7369-D675A417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4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51D86-941A-162A-31CD-CBA8490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68F89-0CF3-E308-A360-99A13AB3C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3A3650-CA1F-C931-54F7-D6FEC8745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5F7E-0A41-4240-AD07-B2DDE8B4D934}" type="datetimeFigureOut">
              <a:rPr lang="ru-RU" smtClean="0"/>
              <a:t>16.05.2026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875F4-9AF4-4698-BA54-77919F659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32FA93-A2FA-4F74-EF5C-3E0E10492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8567-73EC-488A-8890-E640AA9A6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16D5B-8913-118B-8B2E-639873DC2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9F007C-06DD-DCD0-B032-EC998A7F0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0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7BDE0-EF38-575C-AD36-CCBC3F717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8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C6E58D-DCE4-90EA-C9D4-99EFFD1B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06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dmitrievnaa476@gmail.com</dc:creator>
  <cp:lastModifiedBy>dmitrievnaa476@gmail.com</cp:lastModifiedBy>
  <cp:revision>1</cp:revision>
  <dcterms:created xsi:type="dcterms:W3CDTF">2026-05-16T09:59:45Z</dcterms:created>
  <dcterms:modified xsi:type="dcterms:W3CDTF">2026-05-16T09:59:56Z</dcterms:modified>
</cp:coreProperties>
</file>