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63A6C-6A80-429C-9162-65B7A1F25013}" v="9" dt="2021-03-01T16:53:5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опылова" userId="3ed24f84d8773e36" providerId="LiveId" clId="{80D63A6C-6A80-429C-9162-65B7A1F25013}"/>
    <pc:docChg chg="custSel modSld">
      <pc:chgData name="Юлия Копылова" userId="3ed24f84d8773e36" providerId="LiveId" clId="{80D63A6C-6A80-429C-9162-65B7A1F25013}" dt="2021-03-01T16:54:09.753" v="197" actId="207"/>
      <pc:docMkLst>
        <pc:docMk/>
      </pc:docMkLst>
      <pc:sldChg chg="modSp mod">
        <pc:chgData name="Юлия Копылова" userId="3ed24f84d8773e36" providerId="LiveId" clId="{80D63A6C-6A80-429C-9162-65B7A1F25013}" dt="2021-03-01T16:53:02.193" v="95" actId="1076"/>
        <pc:sldMkLst>
          <pc:docMk/>
          <pc:sldMk cId="3001938306" sldId="258"/>
        </pc:sldMkLst>
        <pc:spChg chg="mod">
          <ac:chgData name="Юлия Копылова" userId="3ed24f84d8773e36" providerId="LiveId" clId="{80D63A6C-6A80-429C-9162-65B7A1F25013}" dt="2021-03-01T16:52:44.178" v="94" actId="20577"/>
          <ac:spMkLst>
            <pc:docMk/>
            <pc:sldMk cId="3001938306" sldId="258"/>
            <ac:spMk id="5" creationId="{00000000-0000-0000-0000-000000000000}"/>
          </ac:spMkLst>
        </pc:spChg>
        <pc:picChg chg="mod">
          <ac:chgData name="Юлия Копылова" userId="3ed24f84d8773e36" providerId="LiveId" clId="{80D63A6C-6A80-429C-9162-65B7A1F25013}" dt="2021-03-01T16:53:02.193" v="95" actId="1076"/>
          <ac:picMkLst>
            <pc:docMk/>
            <pc:sldMk cId="3001938306" sldId="258"/>
            <ac:picMk id="1026" creationId="{00000000-0000-0000-0000-000000000000}"/>
          </ac:picMkLst>
        </pc:picChg>
      </pc:sldChg>
      <pc:sldChg chg="modSp mod">
        <pc:chgData name="Юлия Копылова" userId="3ed24f84d8773e36" providerId="LiveId" clId="{80D63A6C-6A80-429C-9162-65B7A1F25013}" dt="2021-03-01T16:54:09.753" v="197" actId="207"/>
        <pc:sldMkLst>
          <pc:docMk/>
          <pc:sldMk cId="1695360934" sldId="260"/>
        </pc:sldMkLst>
        <pc:spChg chg="mod">
          <ac:chgData name="Юлия Копылова" userId="3ed24f84d8773e36" providerId="LiveId" clId="{80D63A6C-6A80-429C-9162-65B7A1F25013}" dt="2021-03-01T16:54:09.753" v="197" actId="207"/>
          <ac:spMkLst>
            <pc:docMk/>
            <pc:sldMk cId="1695360934" sldId="260"/>
            <ac:spMk id="2" creationId="{00000000-0000-0000-0000-000000000000}"/>
          </ac:spMkLst>
        </pc:spChg>
        <pc:picChg chg="mod">
          <ac:chgData name="Юлия Копылова" userId="3ed24f84d8773e36" providerId="LiveId" clId="{80D63A6C-6A80-429C-9162-65B7A1F25013}" dt="2021-03-01T16:53:53.229" v="189" actId="1076"/>
          <ac:picMkLst>
            <pc:docMk/>
            <pc:sldMk cId="1695360934" sldId="260"/>
            <ac:picMk id="8200" creationId="{00000000-0000-0000-0000-000000000000}"/>
          </ac:picMkLst>
        </pc:picChg>
        <pc:picChg chg="mod">
          <ac:chgData name="Юлия Копылова" userId="3ed24f84d8773e36" providerId="LiveId" clId="{80D63A6C-6A80-429C-9162-65B7A1F25013}" dt="2021-03-01T16:51:04.835" v="28" actId="1076"/>
          <ac:picMkLst>
            <pc:docMk/>
            <pc:sldMk cId="1695360934" sldId="260"/>
            <ac:picMk id="820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5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7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7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8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F12B-0BB9-46D3-AFC7-97B19BFFAEB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40A7-FEAB-465F-AF68-D3BD0AC64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8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0872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теме «Зачем нужно воспитывать патриотизм?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Родина - как семья!»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:</a:t>
            </a:r>
          </a:p>
          <a:p>
            <a:pPr lvl="0"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Ерошкина Алёна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6646" y="6001947"/>
            <a:ext cx="85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</p:txBody>
      </p:sp>
      <p:sp>
        <p:nvSpPr>
          <p:cNvPr id="5" name="AutoShape 4" descr="https://www.pngitem.com/pimgs/m/30-305938_happy-family-photo-sharing-clipart-family-members-h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05.infourok.ru/uploads/ex/11c6/00046b0d-a1eebd27/hello_html_6e4cd4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40" y="2348880"/>
            <a:ext cx="4412728" cy="32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8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08720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 вопрос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Колесо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безопасности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Сегодня мы с вами в разъяснительной беседе охватим несколько тем: их вы видите на слайде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Профилактика гриппа и ОРВИ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Как долго ребенок может сидеть за компьютером?»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640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" y="-29522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prlnr.su/uploads/posts/2019-09/1569507474_hello_html_6e4cd4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7144"/>
            <a:ext cx="3203848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77686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Повестка дня: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/>
                <a:ea typeface="Times New Roman"/>
              </a:rPr>
              <a:t>«Зачем нужно воспитывать патриотизм? Родина - как семья!»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marL="342900" indent="-342900" algn="just">
              <a:buAutoNum type="arabicPeriod" startAt="2"/>
            </a:pPr>
            <a:r>
              <a:rPr lang="ru-RU" dirty="0">
                <a:effectLst/>
                <a:latin typeface="Times New Roman"/>
                <a:ea typeface="Times New Roman"/>
              </a:rPr>
              <a:t>Колесо безопасности:</a:t>
            </a:r>
          </a:p>
          <a:p>
            <a:pPr algn="just"/>
            <a:r>
              <a:rPr lang="ru-RU" dirty="0">
                <a:effectLst/>
                <a:latin typeface="Times New Roman"/>
                <a:ea typeface="Times New Roman"/>
              </a:rPr>
              <a:t>Разъяснительная беседа по темам: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«</a:t>
            </a:r>
            <a:r>
              <a:rPr lang="ru-RU" dirty="0">
                <a:effectLst/>
                <a:latin typeface="Times New Roman"/>
                <a:ea typeface="Times New Roman"/>
              </a:rPr>
              <a:t>Профилактика вирусных инфекций: гриппа</a:t>
            </a:r>
            <a:r>
              <a:rPr lang="ru-RU" dirty="0">
                <a:latin typeface="Times New Roman"/>
                <a:ea typeface="Times New Roman"/>
              </a:rPr>
              <a:t>,</a:t>
            </a:r>
            <a:r>
              <a:rPr lang="en-US" dirty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ОРВИ»,</a:t>
            </a:r>
            <a:r>
              <a:rPr lang="ru-RU" dirty="0" smtClean="0">
                <a:effectLst/>
                <a:latin typeface="Arial Unicode MS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«</a:t>
            </a:r>
            <a:r>
              <a:rPr lang="ru-RU" dirty="0">
                <a:effectLst/>
                <a:latin typeface="Times New Roman"/>
                <a:ea typeface="Times New Roman"/>
              </a:rPr>
              <a:t>Как долго ребенок может сидеть за компьютером?  </a:t>
            </a:r>
          </a:p>
        </p:txBody>
      </p:sp>
    </p:spTree>
    <p:extLst>
      <p:ext uri="{BB962C8B-B14F-4D97-AF65-F5344CB8AC3E}">
        <p14:creationId xmlns:p14="http://schemas.microsoft.com/office/powerpoint/2010/main" val="300193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get-zen_doc/1328583/pub_5d36a163ecfb8000ac68e3f0_5d36a556e3062c00adbcfe0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66518"/>
            <a:ext cx="2137054" cy="20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7416824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патриотизму относятся следующие содержательные характеристики: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  	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знания истории, традиций, культуры родной страны;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	проявление интереса к познанию настоящего и прошлого Отечества;</a:t>
            </a:r>
            <a:endParaRPr lang="ru-RU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 	признание потребности государства в позитивном развитии;</a:t>
            </a:r>
            <a:endParaRPr lang="ru-RU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   чувство гордости за принадлежность к своей культуре;</a:t>
            </a:r>
            <a:endParaRPr lang="ru-RU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   национального достоинства;</a:t>
            </a:r>
            <a:endParaRPr lang="ru-RU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•    активная деятельность во благо своей Родины.</a:t>
            </a: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714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/>
                <a:ea typeface="Times New Roman"/>
              </a:rPr>
              <a:t>    Праздники имеют особое значение в решении задач </a:t>
            </a:r>
            <a:r>
              <a:rPr lang="ru-RU" sz="2000" dirty="0">
                <a:latin typeface="Times New Roman"/>
                <a:ea typeface="Times New Roman"/>
              </a:rPr>
              <a:t>                                                                </a:t>
            </a:r>
          </a:p>
          <a:p>
            <a:pPr algn="r"/>
            <a:r>
              <a:rPr lang="ru-RU" sz="2000" dirty="0">
                <a:effectLst/>
                <a:latin typeface="Times New Roman"/>
                <a:ea typeface="Times New Roman"/>
              </a:rPr>
              <a:t>нравственного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воспитания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202" name="Picture 10" descr="emCYjYS_n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17" y="3501008"/>
            <a:ext cx="4012995" cy="29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3. средний\сайт средний\kfQYrxuAd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t="27243" b="21077"/>
          <a:stretch/>
        </p:blipFill>
        <p:spPr bwMode="auto">
          <a:xfrm>
            <a:off x="2195736" y="902623"/>
            <a:ext cx="3460568" cy="23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3. средний\сайт средний\NyniwNE8xB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-995" r="1827" b="40723"/>
          <a:stretch/>
        </p:blipFill>
        <p:spPr bwMode="auto">
          <a:xfrm>
            <a:off x="467544" y="3429000"/>
            <a:ext cx="4159490" cy="30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6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635" y="765320"/>
            <a:ext cx="83164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родине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любви к своим родителям, своей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семье, своему дому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стали   понимать, что вопросы патриотического воспитания должны стать ключевыми в образовании наших детей. И начинаться патриотическое воспитание должно уже в дошкольном возрасте, а в школе иметь свое  продолжение.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процесса должны стать не только воспитатели, педагоги, но и родители. </a:t>
            </a:r>
          </a:p>
        </p:txBody>
      </p:sp>
    </p:spTree>
    <p:extLst>
      <p:ext uri="{BB962C8B-B14F-4D97-AF65-F5344CB8AC3E}">
        <p14:creationId xmlns:p14="http://schemas.microsoft.com/office/powerpoint/2010/main" val="104441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8367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6" y="717994"/>
            <a:ext cx="5038617" cy="335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pbs.twimg.com/media/EQbE7mxW4AEJBj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5138723" cy="3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33346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 прошлым и бедующим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Расскажите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ребенку о том, как вы были детьми. Рассмотрите вместе с ним семейный альбом и расскажите о людях, которые запечатлены на фотографиях рядом с вами (ваша мама - бабушка, ваш папа - дедушка и так далее).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 графии, обращайте внимание на то, как вы одевались в детстве, как в детстве одевались ваши родители; если на фото есть какие-либо другие детали - расскажите о 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21399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Патриотизм включает:</a:t>
            </a:r>
            <a:endParaRPr lang="ru-RU" sz="2000" b="1" dirty="0"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 Почитание места своего рождения и места постоянного проживания как своей Родины, любовь и заботу о данном территориальном формировании, уважение к местным традициям, преданность до конца своей жизни данной территориальной области.</a:t>
            </a:r>
            <a:endParaRPr lang="ru-RU" sz="2000" dirty="0"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 Уважение к своим предкам, проживавшим на данной территории, любовь и терпимость к землякам, желание помогать им.</a:t>
            </a:r>
            <a:endParaRPr lang="ru-RU" sz="2000" dirty="0"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 Конкретные каждодневные дела для улучшения состояния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Родины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её приукрашивания и обустройства (начиная от поддержания порядка и упрочения дружеских отношений с соседями в своей квартире, подъезде, доме, дворе до достойного развития всего города, района, края, Отчизны в целом, взаимопомощь и взаимовыручка среди земляков и соотечественников.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10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9372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3" y="0"/>
            <a:ext cx="91643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24744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Исходя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этого, можно сделать вывод, что воспитанию патриотизма в наших детях следует уделять пристальное внимание.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Семья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благодатной средой для воспитания патриотического сознания, чувств и убеждений у детей.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полноценного участия дошкольного учреждения в воспитании чувства патриотизма необходимо, чтобы ребенок полюбил свой детский сад, свой дом, свою семью дома.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11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260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2021-02-28T13:45:20Z</dcterms:created>
  <dcterms:modified xsi:type="dcterms:W3CDTF">2021-12-18T03:13:44Z</dcterms:modified>
</cp:coreProperties>
</file>