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75656" y="1556792"/>
            <a:ext cx="5904656" cy="13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Откуда к нам пришел хлеб?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907704" y="116632"/>
            <a:ext cx="5514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ds04.infourok.ru/uploads/ex/1229/000edf38-bb96ce26/hello_html_389ddc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48951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ages.myshared.ru/7/830856/slide_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7866335" cy="52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u-f.ru/sites/default/files/hleb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100224" cy="525839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99792" y="232573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 готов!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AutoShape 2" descr="https://ds03.infourok.ru/uploads/ex/1299/000569c8-da519e7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sun9-84.userapi.com/impf/60C47M9JWLL3HLi6G0qY9pcsghjCopp6Qco5Dw/8a5fLc4PeRA.jpg?size=604x347&amp;quality=96&amp;sign=daa7b147a73ef0ce012671031eedee5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01" y="1052736"/>
            <a:ext cx="7341975" cy="4968552"/>
          </a:xfrm>
          <a:prstGeom prst="rect">
            <a:avLst/>
          </a:prstGeom>
          <a:noFill/>
        </p:spPr>
      </p:pic>
      <p:sp>
        <p:nvSpPr>
          <p:cNvPr id="30726" name="AutoShape 6" descr="https://tap.azstatic.com/uploads/full/2020%2F12%2F17%2F08%2F32%2F06%2Fd62eac00-665b-4e32-8e44-614d698566b5%2F98270_jXfoHMfjL8oWnqipXf4-u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tap.azstatic.com/uploads/full/2020%2F12%2F17%2F08%2F32%2F06%2Fd62eac00-665b-4e32-8e44-614d698566b5%2F98270_jXfoHMfjL8oWnqipXf4-u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187624" y="476672"/>
            <a:ext cx="5818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везут на специальных машинах по магазинам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 descr="https://burobiz-a.akamaihd.net/uploads/images/76879/large_%D0%BF%D0%B5%D0%BA%D0%B0%D1%80%D0%BD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526903" cy="2952328"/>
          </a:xfrm>
          <a:prstGeom prst="rect">
            <a:avLst/>
          </a:prstGeom>
          <a:noFill/>
        </p:spPr>
      </p:pic>
      <p:pic>
        <p:nvPicPr>
          <p:cNvPr id="29697" name="Picture 1" descr="C:\Users\admin\Desktop\img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8640"/>
            <a:ext cx="4416490" cy="3312368"/>
          </a:xfrm>
          <a:prstGeom prst="rect">
            <a:avLst/>
          </a:prstGeom>
          <a:noFill/>
        </p:spPr>
      </p:pic>
      <p:pic>
        <p:nvPicPr>
          <p:cNvPr id="29698" name="Picture 2" descr="C:\Users\admin\Desktop\cLCi-JlXr9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410886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avatars.mds.yandex.net/get-zen_doc/246252/pub_5d6eb418aad43600adce941a_5d6eb5f2118d7f00aca05ac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7992888" cy="561662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512" y="138499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такой долгий и очень тяжелый путь проделывает хлеб , чтобы попасть к нам на стол!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помнить , что в каждом кусочке хлеба  очень тяжелый труд многих людей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хлеб! Уважай труд 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ynews/2350517/a1c64143d1d9e1738ad02dbb507353f1/992x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www.culture.ru/storage/images/401d79532c4a08ee97f1df06c89e6092/8935344baaaeae846ff141393369cb0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65575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6" name="AutoShape 8" descr="https://suzungazeta.ru/wp-content/uploads/2021/05/mg_0686-scale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 descr="C:\Users\admin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https://suzungazeta.ru/wp-content/uploads/2021/05/mg_0686-scale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etivsadu.ru/wp-content/uploads/2020/04/traktor-pas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640960" cy="5820544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23728" y="271391"/>
            <a:ext cx="439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землю сначала пашут тракторами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admin\Desktop\_CS7K7iAG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064000" cy="3528392"/>
          </a:xfrm>
          <a:prstGeom prst="rect">
            <a:avLst/>
          </a:prstGeom>
          <a:noFill/>
        </p:spPr>
      </p:pic>
      <p:pic>
        <p:nvPicPr>
          <p:cNvPr id="5122" name="Picture 2" descr="C:\Users\admin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392488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63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 специальными сеялками сеют зерно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admin\Desktop\depositphotos_9116891-stock-photo-wheat-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40960" cy="5854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Теплый дождик всю весну будет поливать зернышки и они дадут дружные всходы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н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424936" cy="5832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самой осени будут набирать силу и наливаться наши колоски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thumbs/1613516730_48-p-fon-dlya-prezentatsii-na-temu-khleb-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s1.fotokto.ru/photo/full/567/5671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424937" cy="52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404664"/>
            <a:ext cx="59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осенью в поле выйдут комбайны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убрать зерно  ,пока  не польют осенние дожди.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krgv.rk.gov.ru/uploads/txteditor/krgv/attachments/articles/d4/1d/8c/d98f00b204e9800998ecf8427e/phpSEnT6P_P_20210625_155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632849" cy="520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91680" y="188640"/>
            <a:ext cx="54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того , как зерно уберут с поля,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везут в специальные хранилища-элеваторы,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оно может находиться несколько лет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1613516731_7-p-fon-dlya-prezentatsii-na-temu-khleb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myslide.ru/documents_7/d3c066bdc33313dbf1ebdbd5c9a01e53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125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12</cp:revision>
  <dcterms:created xsi:type="dcterms:W3CDTF">2021-10-25T15:15:42Z</dcterms:created>
  <dcterms:modified xsi:type="dcterms:W3CDTF">2025-04-24T00:40:47Z</dcterms:modified>
</cp:coreProperties>
</file>