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59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86092" autoAdjust="0"/>
  </p:normalViewPr>
  <p:slideViewPr>
    <p:cSldViewPr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8F83453-07CD-4C03-9425-31D384EE36B5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76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5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4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5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8F83453-07CD-4C03-9425-31D384EE36B5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47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2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3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9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7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482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8F83453-07CD-4C03-9425-31D384EE36B5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539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9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</a:t>
            </a:r>
            <a:b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«Сказка о садовых цветах»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5681464"/>
            <a:ext cx="2826050" cy="11765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Презентацию по ознакомлению детей с природой</a:t>
            </a:r>
          </a:p>
          <a:p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выполнила воспитатель </a:t>
            </a:r>
          </a:p>
          <a:p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Фирсова И.Т. </a:t>
            </a:r>
          </a:p>
          <a:p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МБДОУ «Детский сад №234»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78D58D-D643-435A-AF9F-7D40AFDD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Купить лилию белую поштучно в Москве | 1 шт. - 199 рублей">
            <a:extLst>
              <a:ext uri="{FF2B5EF4-FFF2-40B4-BE49-F238E27FC236}">
                <a16:creationId xmlns:a16="http://schemas.microsoft.com/office/drawing/2014/main" id="{024979CF-36CD-4058-871B-85759274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99" y="2636912"/>
            <a:ext cx="3641601" cy="36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D1689-AD94-4FBB-986A-189679DA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Затем прилетела бабочка-лимонница и опустилась на бутон лилии.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-О! Красивейшая из бабочек! – обратилась  бабочке роза. – Не могли бы вы нам помочь в одном вопросе?</a:t>
            </a:r>
          </a:p>
        </p:txBody>
      </p:sp>
      <p:pic>
        <p:nvPicPr>
          <p:cNvPr id="9222" name="Picture 6" descr="желтая #бабочка&quot; — card of the user dibrova.tetyana in Yandex ...">
            <a:extLst>
              <a:ext uri="{FF2B5EF4-FFF2-40B4-BE49-F238E27FC236}">
                <a16:creationId xmlns:a16="http://schemas.microsoft.com/office/drawing/2014/main" id="{D3BF388F-E5FA-4791-B141-594652AB66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2696"/>
            <a:ext cx="47625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72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7EF96F-57E5-455A-BBAE-20621046E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EB47D-B5CE-4436-A759-1AE96BD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256490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-Да-да, слушаю вас.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- Мы с друзьями поспорили: кто из цветов на нашей клумбе самый красивый, стройный и привлекательный.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Бабочка сложила крылышки и подняла усики вверх.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-Для меня вы все красивые и привлекательные, вы все мне очень приятны, ведь на каждый из вас я могу присесть и отдохнуть.</a:t>
            </a:r>
          </a:p>
        </p:txBody>
      </p:sp>
      <p:pic>
        <p:nvPicPr>
          <p:cNvPr id="7" name="Picture 2" descr="Лилия в саду, как незаурядный элемент, повышающий его ценность">
            <a:extLst>
              <a:ext uri="{FF2B5EF4-FFF2-40B4-BE49-F238E27FC236}">
                <a16:creationId xmlns:a16="http://schemas.microsoft.com/office/drawing/2014/main" id="{A5793E88-5905-4E9C-BD84-282E56D2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64971"/>
            <a:ext cx="4464496" cy="2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7A47A1-0597-4442-9192-AC85C9D20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67" y="2449241"/>
            <a:ext cx="4761389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9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036F04-0368-46B3-824D-912FE400B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Беседа на тему «Луг» для детей 5-8 лет">
            <a:extLst>
              <a:ext uri="{FF2B5EF4-FFF2-40B4-BE49-F238E27FC236}">
                <a16:creationId xmlns:a16="http://schemas.microsoft.com/office/drawing/2014/main" id="{9FCFE2DE-E4DC-4F58-A53C-639B1C0C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5474203" cy="30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D9649-6BB0-49BE-AA20-90256C88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-А кто же вам нравится больше всех?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-Не могу вам ответить, все цветы изумительны и хороши по-своему. Мне пора, меня ждут на лугу подружки. До свидания, дорогие цветочки.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268" name="Picture 4" descr="Красивые анимированные gif картинки Бабочки с кодами для вставки в ...">
            <a:extLst>
              <a:ext uri="{FF2B5EF4-FFF2-40B4-BE49-F238E27FC236}">
                <a16:creationId xmlns:a16="http://schemas.microsoft.com/office/drawing/2014/main" id="{C52239F6-5CA1-4EEC-98E6-32234040CD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54" y="1052736"/>
            <a:ext cx="463414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6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E6013E-7E19-4173-AB8D-CDEFBBC0D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7D200-2197-4523-A671-00CD1664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229026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Через некоторое время на розу прилетела пчелка.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-Привет, пчелка! – загалдели ромашки. – скажи, кто из нас, цветов, на этой клумбе самый красивый?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-Самый красивый тот, - ответила пчела,- кто не хвалится и не воображает, а, наоборот, дарит свою красоту и ароматы всем вокруг.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Пчела допила нектар и, попрощавшись со всеми, улетела на соседнюю клумбу. Цветы замолчали и задумались.</a:t>
            </a:r>
          </a:p>
        </p:txBody>
      </p:sp>
      <p:pic>
        <p:nvPicPr>
          <p:cNvPr id="12292" name="Picture 4" descr="Гиф анимация Пчела пьет нектар из цветка розы">
            <a:extLst>
              <a:ext uri="{FF2B5EF4-FFF2-40B4-BE49-F238E27FC236}">
                <a16:creationId xmlns:a16="http://schemas.microsoft.com/office/drawing/2014/main" id="{848C1265-C481-49F7-A935-BF40348E09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2597"/>
            <a:ext cx="4464496" cy="372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9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1AAD32-0054-4C1B-87A0-EB207C691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332656"/>
            <a:ext cx="7115196" cy="16847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В это время в сад пришел садовник. Он подошел к клумбе и поздоровался с цветами.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-Здравствуйте, мои красивые и замечательные цветы с прекрасными ароматами! Сейчас я уберу сорняки и полью клумбу прохладной водой, чтобы вы смогли стать еще лучше.</a:t>
            </a:r>
          </a:p>
        </p:txBody>
      </p:sp>
      <p:pic>
        <p:nvPicPr>
          <p:cNvPr id="13314" name="Picture 2" descr="Концепция весеннего двора с молодой самкой, забор, цветущие кусты ...">
            <a:extLst>
              <a:ext uri="{FF2B5EF4-FFF2-40B4-BE49-F238E27FC236}">
                <a16:creationId xmlns:a16="http://schemas.microsoft.com/office/drawing/2014/main" id="{FE2631F5-7181-49EA-9B0F-A6C81B556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482453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4857AB-D904-4028-9A9B-0E9D1B5B8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C91722E-06AF-4647-980C-4B39C1F9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88640"/>
            <a:ext cx="7115196" cy="16847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Когда цветы услышали эти слова, им стало стыдно друг перед другом, и на некоторое время они замолчали. Потом пион и роза предложили всем помириться, ведь они друзья и все растут на одной клумбе, даря красоту и пользу людям и насекомым. Так цветы дружно росли до самой осени  больше не спорили, кто из них самый лучший.</a:t>
            </a:r>
          </a:p>
        </p:txBody>
      </p:sp>
      <p:pic>
        <p:nvPicPr>
          <p:cNvPr id="14338" name="Picture 2" descr="МНОГОЛЕТНИЕ КЛУМБЫ, красивая клумба из многолетников, как ...">
            <a:extLst>
              <a:ext uri="{FF2B5EF4-FFF2-40B4-BE49-F238E27FC236}">
                <a16:creationId xmlns:a16="http://schemas.microsoft.com/office/drawing/2014/main" id="{A02596F1-E486-4B4E-B0AB-D10DB6891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52410"/>
            <a:ext cx="4752528" cy="38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048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86FDFB-5E77-4440-8D7E-AC0A30567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4" name="Picture 4" descr="Картинки большое спасибо за внимание анимация :: Loktikova.ru">
            <a:extLst>
              <a:ext uri="{FF2B5EF4-FFF2-40B4-BE49-F238E27FC236}">
                <a16:creationId xmlns:a16="http://schemas.microsoft.com/office/drawing/2014/main" id="{4B549142-ED6B-4919-ACDD-E670B6486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636912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34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55567D-27C7-4FD3-8A5A-46C5E2DE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3AA55-0577-4430-9B10-34A3AC32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22" y="229748"/>
            <a:ext cx="6617938" cy="147106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В большом красивом саду на клумбе росли цветы. Их было очень много, и все они были красивыми. Сначала зацветали весенние первоцветы: подснежники, тюльпаны, нарциссы, гиацинты, затем их сменяли другие: бадан, ирисы, пионы, петунии, ромашки, розы, лилии. Цветы сменяли друг друга до самой осени.</a:t>
            </a:r>
          </a:p>
        </p:txBody>
      </p:sp>
      <p:pic>
        <p:nvPicPr>
          <p:cNvPr id="1026" name="Picture 2" descr="Многолетние цветы для клумбы. Фото цветов для клумбы">
            <a:extLst>
              <a:ext uri="{FF2B5EF4-FFF2-40B4-BE49-F238E27FC236}">
                <a16:creationId xmlns:a16="http://schemas.microsoft.com/office/drawing/2014/main" id="{06F0CAA2-56BF-4216-A712-4B9A16BA2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11421"/>
            <a:ext cx="4778896" cy="31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7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556D0F-9A16-491D-BA4C-A8A7793FB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AD24D-976F-42D9-A0D1-2E5D99E1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597" y="699691"/>
            <a:ext cx="3288428" cy="113813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- Я самый красивый, потому что первым появляюсь на клумбе! – сказал подснежник.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F99E3-2110-464B-91BE-F3FED5225C2E}"/>
              </a:ext>
            </a:extLst>
          </p:cNvPr>
          <p:cNvSpPr txBox="1"/>
          <p:nvPr/>
        </p:nvSpPr>
        <p:spPr>
          <a:xfrm>
            <a:off x="4932040" y="4509120"/>
            <a:ext cx="3995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- Нет! Самые красивые мы, нарциссы. У нас тоненькие зеленые стебельки и листья и красивые желтые и белые бутоны.</a:t>
            </a:r>
            <a:endParaRPr lang="ru-RU" dirty="0"/>
          </a:p>
        </p:txBody>
      </p:sp>
      <p:pic>
        <p:nvPicPr>
          <p:cNvPr id="1026" name="Picture 2" descr="Подснежник | Скачать бесплатные векторные изображения, фото и PSD ...">
            <a:extLst>
              <a:ext uri="{FF2B5EF4-FFF2-40B4-BE49-F238E27FC236}">
                <a16:creationId xmlns:a16="http://schemas.microsoft.com/office/drawing/2014/main" id="{FA009957-690C-42AF-91C9-0D299F0FE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67" y="1837829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рциссы: посадка и уход в открытом грунте, выращивание из семян">
            <a:extLst>
              <a:ext uri="{FF2B5EF4-FFF2-40B4-BE49-F238E27FC236}">
                <a16:creationId xmlns:a16="http://schemas.microsoft.com/office/drawing/2014/main" id="{33594881-28CA-4963-9089-F9AFDBCC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288428" cy="31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0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1BEB45-9B4B-4FB7-A122-2D3769F8B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5D586-0CC2-465B-BCAF-6244BB35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- Мы, ирисы, еще лучше и выше, у нас красивые цветки разных оттенков и нежный сладкий аромат. А еще нас любят шмели и пчелы!</a:t>
            </a:r>
          </a:p>
        </p:txBody>
      </p:sp>
      <p:pic>
        <p:nvPicPr>
          <p:cNvPr id="3074" name="Picture 2" descr="Красивые цветы ирисы">
            <a:extLst>
              <a:ext uri="{FF2B5EF4-FFF2-40B4-BE49-F238E27FC236}">
                <a16:creationId xmlns:a16="http://schemas.microsoft.com/office/drawing/2014/main" id="{46076FA7-B98D-4FE7-BD25-17A8A42E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36" y="1982957"/>
            <a:ext cx="2437571" cy="20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ТРЯСАЮЩЕ КРАСИВЫЕ ИРИСЫ">
            <a:extLst>
              <a:ext uri="{FF2B5EF4-FFF2-40B4-BE49-F238E27FC236}">
                <a16:creationId xmlns:a16="http://schemas.microsoft.com/office/drawing/2014/main" id="{AFCC7260-0EBB-43A9-947A-B75E6E10D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35" y="443454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orum- Мoyabimbo.ru, игра о моде! Игра для девочек">
            <a:extLst>
              <a:ext uri="{FF2B5EF4-FFF2-40B4-BE49-F238E27FC236}">
                <a16:creationId xmlns:a16="http://schemas.microsoft.com/office/drawing/2014/main" id="{9EFFFC25-052B-46C5-A7EF-7694F8ABA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12821"/>
            <a:ext cx="1512168" cy="200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Обрезка ирисов после цветения - статья от пользователя ОБИ Клуба">
            <a:extLst>
              <a:ext uri="{FF2B5EF4-FFF2-40B4-BE49-F238E27FC236}">
                <a16:creationId xmlns:a16="http://schemas.microsoft.com/office/drawing/2014/main" id="{B80F1226-14AF-4CE0-9481-8D933753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57" y="1713951"/>
            <a:ext cx="3112097" cy="23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29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005DF0-E2CE-457D-87DC-DAC59EFB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F65D7-03B2-4974-BBD2-6CD2FE1A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- Нет, я, хоста, лучше всех, потому что у меня много красивых листьев!</a:t>
            </a:r>
          </a:p>
        </p:txBody>
      </p:sp>
      <p:pic>
        <p:nvPicPr>
          <p:cNvPr id="4098" name="Picture 2" descr="Хоста: посадка и уход в открытом грунте, размножение, пересадка ...">
            <a:extLst>
              <a:ext uri="{FF2B5EF4-FFF2-40B4-BE49-F238E27FC236}">
                <a16:creationId xmlns:a16="http://schemas.microsoft.com/office/drawing/2014/main" id="{E8B2D21D-A8E5-452F-BF65-0DDE8F886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52358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2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D5BF80-F673-46A3-986F-6032A83D7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2" descr="Букет из 101 розы недорого с доставкой | Flowers Valley">
            <a:extLst>
              <a:ext uri="{FF2B5EF4-FFF2-40B4-BE49-F238E27FC236}">
                <a16:creationId xmlns:a16="http://schemas.microsoft.com/office/drawing/2014/main" id="{8B1DCF32-8D94-49D5-825E-ADAEE2F1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285293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6335B-A5E0-4A23-A144-26F279FC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-Не спорьте, друзья! Самые красивые и стройные мы, розы. Мы имеем тонкие стебли с резными листочками и шипы для защиты от хулиганов. У нас множество оттенков и названий. Люди любят делать из нас букеты и дарить друг другу. И нам это очень нравиться. Мы чувствуем себя нужными и полезными. </a:t>
            </a:r>
          </a:p>
        </p:txBody>
      </p:sp>
      <p:pic>
        <p:nvPicPr>
          <p:cNvPr id="1026" name="Picture 2" descr="Роза Свитнес 70 см | купить недорого | доставка по Москве и области">
            <a:extLst>
              <a:ext uri="{FF2B5EF4-FFF2-40B4-BE49-F238E27FC236}">
                <a16:creationId xmlns:a16="http://schemas.microsoft.com/office/drawing/2014/main" id="{3C5D369C-5332-46C8-AB7B-BDFB1565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0867"/>
            <a:ext cx="2376265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иние розы | купить недорого | доставка по Москве и области">
            <a:extLst>
              <a:ext uri="{FF2B5EF4-FFF2-40B4-BE49-F238E27FC236}">
                <a16:creationId xmlns:a16="http://schemas.microsoft.com/office/drawing/2014/main" id="{8C26D76D-5510-4C32-8080-B23C68277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066278"/>
            <a:ext cx="2376265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4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6F0B7D-567E-4634-A700-DBE074D69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Ромашка – полезные свойства, состав и противопоказания (+7 Фото)">
            <a:extLst>
              <a:ext uri="{FF2B5EF4-FFF2-40B4-BE49-F238E27FC236}">
                <a16:creationId xmlns:a16="http://schemas.microsoft.com/office/drawing/2014/main" id="{57C4E348-2EBA-4A35-883D-C6E1DBDB6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0343"/>
            <a:ext cx="4615100" cy="261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018FD-FFB7-4DEB-A06D-FC1CD78D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- И мы! И мы очень красивые! – загалдели наперебой ромашки и незабудки</a:t>
            </a:r>
          </a:p>
        </p:txBody>
      </p:sp>
      <p:pic>
        <p:nvPicPr>
          <p:cNvPr id="6148" name="Picture 4" descr="Просто полевые цветы - Незабудки (24 фото) » RadioNetPlus.ru ...">
            <a:extLst>
              <a:ext uri="{FF2B5EF4-FFF2-40B4-BE49-F238E27FC236}">
                <a16:creationId xmlns:a16="http://schemas.microsoft.com/office/drawing/2014/main" id="{D0AB7122-F19C-4028-A37C-0882B228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60" y="359952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6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15AF6-8FF2-4754-8D17-394555B0E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4969D-8D8A-475F-91A5-C55624D7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04" y="274638"/>
            <a:ext cx="3360436" cy="25618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- А у нас самые большие бутоны! – сказали хором пионы.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 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Так цветы спорили до позднего вечера. 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Вечером все потихоньку начали закрывать свои бутоны и ложиться спать.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 descr="Как признаться в любви с помощью цветов? | HOCHU.UA">
            <a:extLst>
              <a:ext uri="{FF2B5EF4-FFF2-40B4-BE49-F238E27FC236}">
                <a16:creationId xmlns:a16="http://schemas.microsoft.com/office/drawing/2014/main" id="{B481D27E-8A01-4C54-9F9E-D2B75A1AC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90" y="3068960"/>
            <a:ext cx="374924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БАДАН. Обсуждение на LiveInternet - Российский Сервис Онлайн-Дневников">
            <a:extLst>
              <a:ext uri="{FF2B5EF4-FFF2-40B4-BE49-F238E27FC236}">
                <a16:creationId xmlns:a16="http://schemas.microsoft.com/office/drawing/2014/main" id="{09936992-4368-4BD9-9C69-3FDBA210A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299553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14CA3D-16EE-4F9E-9526-E48988C38C22}"/>
              </a:ext>
            </a:extLst>
          </p:cNvPr>
          <p:cNvSpPr txBox="1"/>
          <p:nvPr/>
        </p:nvSpPr>
        <p:spPr>
          <a:xfrm>
            <a:off x="5364088" y="4240634"/>
            <a:ext cx="34608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-Утро вечера мудренее! – сказал бадан и пожелал всем доброй ночи.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rgbClr val="0070C0"/>
                </a:solidFill>
              </a:rPr>
              <a:t>Прошла ночь, и наступило теплое солнечное утро. Цветы на клумбе снова потянулись к лучам солнца и открыли свои бутоны.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4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642F34-80DF-4C36-9E67-1FD6DFF52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Травянистые : Пион Myrtle Gentry Пион Миртл Джентри">
            <a:extLst>
              <a:ext uri="{FF2B5EF4-FFF2-40B4-BE49-F238E27FC236}">
                <a16:creationId xmlns:a16="http://schemas.microsoft.com/office/drawing/2014/main" id="{38E039D9-15F4-42A6-9EC4-39AAE92A2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48112"/>
            <a:ext cx="4104456" cy="27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83ADE-42EE-4F1F-B522-D86ACE9E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2362274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  <a:latin typeface="+mn-lt"/>
              </a:rPr>
              <a:t>Первым появился шмель мохнач. Он аккуратно опустился на пион и начал собирать пыльцу.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-Здравствуйте, господин шмель! – уважительно произнес пион. – Скажите, пожалуйста, вы пришли ко мне за пыльцой, потому что я самый красивый на клумбе?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Шмель замер в раздумье.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- Пожалуйста, не отвлекайте меня, скоро наступит жара, и мне будет тяжело летать.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Шмель собрал оставшуюся пыльцу и улетел. Сказав на прощание спасибо.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196" name="Picture 4" descr="Маленький летающий шмель #насекомые&quot; — card of the user Екатерина ...">
            <a:extLst>
              <a:ext uri="{FF2B5EF4-FFF2-40B4-BE49-F238E27FC236}">
                <a16:creationId xmlns:a16="http://schemas.microsoft.com/office/drawing/2014/main" id="{498EABFE-819E-468F-AC86-04971E7E6B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8136"/>
            <a:ext cx="3456384" cy="245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28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>false</MarketSpecific>
    <PrimaryImageGen xmlns="9d035d7d-02e5-4a00-8b62-9a556aabc7b5">true</PrimaryImageGen>
    <ThumbnailAssetId xmlns="9d035d7d-02e5-4a00-8b62-9a556aabc7b5" xsi:nil="true"/>
    <LegacyData xmlns="9d035d7d-02e5-4a00-8b62-9a556aabc7b5">ListingID:;Manager:;BuildStatus:None;MockupPath:</LegacyData>
    <TPFriendlyName xmlns="9d035d7d-02e5-4a00-8b62-9a556aabc7b5">Шаблон оформления сo стилизованными цветами</TPFriendlyName>
    <NumericId xmlns="9d035d7d-02e5-4a00-8b62-9a556aabc7b5">-1</NumericId>
    <BusinessGroup xmlns="9d035d7d-02e5-4a00-8b62-9a556aabc7b5" xsi:nil="true"/>
    <SourceTitle xmlns="9d035d7d-02e5-4a00-8b62-9a556aabc7b5">Шаблон оформления сo стилизованными цветами</SourceTitle>
    <APEditor xmlns="9d035d7d-02e5-4a00-8b62-9a556aabc7b5">
      <UserInfo>
        <DisplayName>FAREAST\v-suvant</DisplayName>
        <AccountId>121</AccountId>
        <AccountType/>
      </UserInfo>
    </APEditor>
    <OpenTemplate xmlns="9d035d7d-02e5-4a00-8b62-9a556aabc7b5">true</OpenTemplate>
    <UALocComments xmlns="9d035d7d-02e5-4a00-8b62-9a556aabc7b5" xsi:nil="true"/>
    <ParentAssetId xmlns="9d035d7d-02e5-4a00-8b62-9a556aabc7b5" xsi:nil="true"/>
    <LastPublishResultLookup xmlns="9d035d7d-02e5-4a00-8b62-9a556aabc7b5" xsi:nil="true"/>
    <PublishStatusLookup xmlns="9d035d7d-02e5-4a00-8b62-9a556aabc7b5">
      <Value>247535</Value>
      <Value>465887</Value>
    </PublishStatusLookup>
    <IntlLangReviewDate xmlns="9d035d7d-02e5-4a00-8b62-9a556aabc7b5" xsi:nil="true"/>
    <Providers xmlns="9d035d7d-02e5-4a00-8b62-9a556aabc7b5" xsi:nil="true"/>
    <MachineTranslated xmlns="9d035d7d-02e5-4a00-8b62-9a556aabc7b5">false</MachineTranslated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EditorialStatus xmlns="9d035d7d-02e5-4a00-8b62-9a556aabc7b5" xsi:nil="true"/>
    <TPLaunchHelpLinkType xmlns="9d035d7d-02e5-4a00-8b62-9a556aabc7b5" xsi:nil="true"/>
    <LastModifiedDateTime xmlns="9d035d7d-02e5-4a00-8b62-9a556aabc7b5" xsi:nil="true"/>
    <TimesCloned xmlns="9d035d7d-02e5-4a00-8b62-9a556aabc7b5" xsi:nil="true"/>
    <LastHandOff xmlns="9d035d7d-02e5-4a00-8b62-9a556aabc7b5" xsi:nil="true"/>
    <Provider xmlns="9d035d7d-02e5-4a00-8b62-9a556aabc7b5" xsi:nil="true"/>
    <AcquiredFrom xmlns="9d035d7d-02e5-4a00-8b62-9a556aabc7b5" xsi:nil="true"/>
    <AssetStart xmlns="9d035d7d-02e5-4a00-8b62-9a556aabc7b5">2010-01-26T04:18:00+00:00</AssetStart>
    <FriendlyTitle xmlns="9d035d7d-02e5-4a00-8b62-9a556aabc7b5" xsi:nil="true"/>
    <UACurrentWords xmlns="9d035d7d-02e5-4a00-8b62-9a556aabc7b5">0</UACurrentWords>
    <UALocRecommendation xmlns="9d035d7d-02e5-4a00-8b62-9a556aabc7b5">Localize</UALocRecommendation>
    <Manager xmlns="9d035d7d-02e5-4a00-8b62-9a556aabc7b5" xsi:nil="true"/>
    <ArtSampleDocs xmlns="9d035d7d-02e5-4a00-8b62-9a556aabc7b5" xsi:nil="true"/>
    <TPClientViewer xmlns="9d035d7d-02e5-4a00-8b62-9a556aabc7b5" xsi:nil="true"/>
    <IsDeleted xmlns="9d035d7d-02e5-4a00-8b62-9a556aabc7b5">false</IsDeleted>
    <UANotes xmlns="9d035d7d-02e5-4a00-8b62-9a556aabc7b5" xsi:nil="true"/>
    <ShowIn xmlns="9d035d7d-02e5-4a00-8b62-9a556aabc7b5">On Web no search</ShowIn>
    <VoteCount xmlns="9d035d7d-02e5-4a00-8b62-9a556aabc7b5" xsi:nil="true"/>
    <OOCacheId xmlns="9d035d7d-02e5-4a00-8b62-9a556aabc7b5" xsi:nil="true"/>
    <CSXHash xmlns="9d035d7d-02e5-4a00-8b62-9a556aabc7b5" xsi:nil="true"/>
    <Downloads xmlns="9d035d7d-02e5-4a00-8b62-9a556aabc7b5">0</Downloads>
    <TemplateStatus xmlns="9d035d7d-02e5-4a00-8b62-9a556aabc7b5" xsi:nil="true"/>
    <DSATActionTaken xmlns="9d035d7d-02e5-4a00-8b62-9a556aabc7b5" xsi:nil="true"/>
    <CSXSubmissionMarket xmlns="9d035d7d-02e5-4a00-8b62-9a556aabc7b5" xsi:nil="true"/>
    <AssetExpire xmlns="9d035d7d-02e5-4a00-8b62-9a556aabc7b5">2100-01-01T00:00:00+00:00</AssetExpire>
    <EditorialTags xmlns="9d035d7d-02e5-4a00-8b62-9a556aabc7b5" xsi:nil="true"/>
    <TPExecutable xmlns="9d035d7d-02e5-4a00-8b62-9a556aabc7b5" xsi:nil="true"/>
    <SubmitterId xmlns="9d035d7d-02e5-4a00-8b62-9a556aabc7b5" xsi:nil="true"/>
    <AssetType xmlns="9d035d7d-02e5-4a00-8b62-9a556aabc7b5">TP</AssetType>
    <BugNumber xmlns="9d035d7d-02e5-4a00-8b62-9a556aabc7b5" xsi:nil="true"/>
    <ApprovalLog xmlns="9d035d7d-02e5-4a00-8b62-9a556aabc7b5" xsi:nil="true"/>
    <CSXUpdate xmlns="9d035d7d-02e5-4a00-8b62-9a556aabc7b5">false</CSXUpdate>
    <CSXSubmissionDate xmlns="9d035d7d-02e5-4a00-8b62-9a556aabc7b5" xsi:nil="true"/>
    <TPComponent xmlns="9d035d7d-02e5-4a00-8b62-9a556aabc7b5">PPTFiles</TPComponent>
    <Milestone xmlns="9d035d7d-02e5-4a00-8b62-9a556aabc7b5" xsi:nil="true"/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TP010389961</AssetId>
    <TPLaunchHelpLink xmlns="9d035d7d-02e5-4a00-8b62-9a556aabc7b5" xsi:nil="true"/>
    <TPApplication xmlns="9d035d7d-02e5-4a00-8b62-9a556aabc7b5">PowerPoint</TPApplication>
    <PolicheckWords xmlns="9d035d7d-02e5-4a00-8b62-9a556aabc7b5" xsi:nil="true"/>
    <IntlLocPriority xmlns="9d035d7d-02e5-4a00-8b62-9a556aabc7b5" xsi:nil="true"/>
    <IntlLangReviewer xmlns="9d035d7d-02e5-4a00-8b62-9a556aabc7b5" xsi:nil="true"/>
    <HandoffToMSDN xmlns="9d035d7d-02e5-4a00-8b62-9a556aabc7b5" xsi:nil="true"/>
    <CrawlForDependencies xmlns="9d035d7d-02e5-4a00-8b62-9a556aabc7b5">false</CrawlForDependencies>
    <PlannedPubDate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 xsi:nil="true"/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FAREAST\v-suvant</DisplayName>
        <AccountId>121</AccountId>
        <AccountType/>
      </UserInfo>
    </APAuthor>
    <TPCommandLine xmlns="9d035d7d-02e5-4a00-8b62-9a556aabc7b5">{PP} /n {FilePath}</TPCommandLine>
    <TPAppVersion xmlns="9d035d7d-02e5-4a00-8b62-9a556aabc7b5">12</TPAppVersion>
    <BlockPublish xmlns="9d035d7d-02e5-4a00-8b62-9a556aabc7b5">false</BlockPublish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73088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2B70EE-A07F-4778-99BF-BC2E659E0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9CA976-38BD-4B11-94DA-415D9E39F887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478</TotalTime>
  <Words>733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Century Gothic</vt:lpstr>
      <vt:lpstr>Garamond</vt:lpstr>
      <vt:lpstr>Monotype Corsiva</vt:lpstr>
      <vt:lpstr>Савон</vt:lpstr>
      <vt:lpstr>Презентация  «Сказка о садовых цветах»</vt:lpstr>
      <vt:lpstr>В большом красивом саду на клумбе росли цветы. Их было очень много, и все они были красивыми. Сначала зацветали весенние первоцветы: подснежники, тюльпаны, нарциссы, гиацинты, затем их сменяли другие: бадан, ирисы, пионы, петунии, ромашки, розы, лилии. Цветы сменяли друг друга до самой осени.</vt:lpstr>
      <vt:lpstr>- Я самый красивый, потому что первым появляюсь на клумбе! – сказал подснежник. </vt:lpstr>
      <vt:lpstr>- Мы, ирисы, еще лучше и выше, у нас красивые цветки разных оттенков и нежный сладкий аромат. А еще нас любят шмели и пчелы!</vt:lpstr>
      <vt:lpstr>- Нет, я, хоста, лучше всех, потому что у меня много красивых листьев!</vt:lpstr>
      <vt:lpstr>-Не спорьте, друзья! Самые красивые и стройные мы, розы. Мы имеем тонкие стебли с резными листочками и шипы для защиты от хулиганов. У нас множество оттенков и названий. Люди любят делать из нас букеты и дарить друг другу. И нам это очень нравиться. Мы чувствуем себя нужными и полезными. </vt:lpstr>
      <vt:lpstr>- И мы! И мы очень красивые! – загалдели наперебой ромашки и незабудки</vt:lpstr>
      <vt:lpstr>- А у нас самые большие бутоны! – сказали хором пионы.   Так цветы спорили до позднего вечера.  Вечером все потихоньку начали закрывать свои бутоны и ложиться спать. </vt:lpstr>
      <vt:lpstr>Первым появился шмель мохнач. Он аккуратно опустился на пион и начал собирать пыльцу. -Здравствуйте, господин шмель! – уважительно произнес пион. – Скажите, пожалуйста, вы пришли ко мне за пыльцой, потому что я самый красивый на клумбе? Шмель замер в раздумье. - Пожалуйста, не отвлекайте меня, скоро наступит жара, и мне будет тяжело летать. Шмель собрал оставшуюся пыльцу и улетел. Сказав на прощание спасибо. </vt:lpstr>
      <vt:lpstr>Затем прилетела бабочка-лимонница и опустилась на бутон лилии. -О! Красивейшая из бабочек! – обратилась  бабочке роза. – Не могли бы вы нам помочь в одном вопросе?</vt:lpstr>
      <vt:lpstr>-Да-да, слушаю вас. - Мы с друзьями поспорили: кто из цветов на нашей клумбе самый красивый, стройный и привлекательный. Бабочка сложила крылышки и подняла усики вверх. -Для меня вы все красивые и привлекательные, вы все мне очень приятны, ведь на каждый из вас я могу присесть и отдохнуть.</vt:lpstr>
      <vt:lpstr>-А кто же вам нравится больше всех? -Не могу вам ответить, все цветы изумительны и хороши по-своему. Мне пора, меня ждут на лугу подружки. До свидания, дорогие цветочки. </vt:lpstr>
      <vt:lpstr>Через некоторое время на розу прилетела пчелка. -Привет, пчелка! – загалдели ромашки. – скажи, кто из нас, цветов, на этой клумбе самый красивый? -Самый красивый тот, - ответила пчела,- кто не хвалится и не воображает, а, наоборот, дарит свою красоту и ароматы всем вокруг. Пчела допила нектар и, попрощавшись со всеми, улетела на соседнюю клумбу. Цветы замолчали и задумались.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«Сказка о садовых цветах»</dc:title>
  <dc:subject>Шаблон оформления</dc:subject>
  <dc:creator>Люба</dc:creator>
  <cp:keywords>Шаблон оформления</cp:keywords>
  <dc:description>Корпорация Майкрософт
Шаблон оформления</dc:description>
  <cp:lastModifiedBy>2x2</cp:lastModifiedBy>
  <cp:revision>18</cp:revision>
  <dcterms:created xsi:type="dcterms:W3CDTF">2020-05-19T12:39:52Z</dcterms:created>
  <dcterms:modified xsi:type="dcterms:W3CDTF">2026-05-12T04:13:11Z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Applications">
    <vt:lpwstr>67;#Template 12;#53;#PowerPoint 12</vt:lpwstr>
  </property>
  <property fmtid="{D5CDD505-2E9C-101B-9397-08002B2CF9AE}" pid="4" name="Order">
    <vt:r8>9503200</vt:r8>
  </property>
</Properties>
</file>