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9" r:id="rId8"/>
    <p:sldId id="268" r:id="rId9"/>
    <p:sldId id="261" r:id="rId10"/>
    <p:sldId id="262" r:id="rId11"/>
    <p:sldId id="266" r:id="rId12"/>
    <p:sldId id="267" r:id="rId13"/>
    <p:sldId id="270" r:id="rId14"/>
    <p:sldId id="263" r:id="rId15"/>
    <p:sldId id="264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3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FCA626-7A33-4D03-9782-FD9EB2851E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FB7E1E9-B533-4D10-B6F4-A47C9C450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CFBB3B-ECF1-4177-9474-926635607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EF9C-1044-4BEC-A6A1-70E0C03C99C7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6EE008-98C7-4433-8087-28258425F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A8B499-BE0E-4EC6-9E8F-A9F85A7B4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DE1-0AA3-4B55-80A5-4729E822F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663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A5B195-3F32-49F8-BC70-5A5599023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087CCF2-183D-4AA1-878B-B6CA2C421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1FCBD5-7287-4EB1-8C31-472D0149F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EF9C-1044-4BEC-A6A1-70E0C03C99C7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F7BAC1-1254-49B2-94B1-C01CD2CC1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ECB2C2-1617-459D-A457-893669458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DE1-0AA3-4B55-80A5-4729E822F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503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C393967-2385-4F84-9EEE-6B2457653F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322DA6C-E812-40A1-814B-32A99A1F9C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F4B569-C79C-4E6A-B291-EF17632A9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EF9C-1044-4BEC-A6A1-70E0C03C99C7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6629CA-C140-475A-BB62-85F0D389E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6F2CCA-D620-48C8-A5E9-D0B8B4EE7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DE1-0AA3-4B55-80A5-4729E822F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3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4DE1A7-CB45-4D3B-862E-FA81837A1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77F0A9-7E9C-475A-8202-E2B373B64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444CCB-7C0B-412F-9E1E-ECEDF8067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EF9C-1044-4BEC-A6A1-70E0C03C99C7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AB6193-1318-4DF0-B937-80D82C364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620F19-E9EC-4200-BEC1-E52E402DD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DE1-0AA3-4B55-80A5-4729E822F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619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DE8452-59C5-44E0-832D-411F00208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B6A577-21C6-41FD-B94C-BD12BE59B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9397D0-E4A1-4D65-931D-0179B07FE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EF9C-1044-4BEC-A6A1-70E0C03C99C7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926653-FF8F-44E7-B14D-BADC57040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9C9409-62BB-4BFD-AD1D-ECFBA45C2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DE1-0AA3-4B55-80A5-4729E822F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098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F8BDF0-E627-414E-87BC-9C49D66CD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E4DC1F-E0BD-4462-82E7-C6E27755D3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8A704BA-D116-4C24-8D76-F7AF0D5E9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A92348B-789E-444E-A55D-7EE1ECCF2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EF9C-1044-4BEC-A6A1-70E0C03C99C7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C46951A-74E8-4E03-9760-2548E835F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964C7BE-DC1E-4FC9-B36A-83F6A6C1F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DE1-0AA3-4B55-80A5-4729E822F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859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039CF2-856F-480E-BC88-7AB3155EC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BD6B59D-AE1A-480B-9ECB-CDF0C1E65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BE7B735-29B1-4985-9256-712418C80C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53FEB0C-CA6B-4C53-82D1-020DB513B5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73070F5-8157-4544-88AA-122F85D5A0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09CCF42-E275-411C-AC72-EF8B0D361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EF9C-1044-4BEC-A6A1-70E0C03C99C7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F604A21-101F-42B4-9B6E-A3FDA78BC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5D71EB5-78CE-4D44-8CCC-E4D972D58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DE1-0AA3-4B55-80A5-4729E822F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25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324553-1207-44F6-B480-27D6452DB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375A1D6-276B-43F2-89D9-BB75B8F33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EF9C-1044-4BEC-A6A1-70E0C03C99C7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0662A78-891D-4880-A659-497D0F561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F12DB35-5C2B-4FF0-96B0-E8C566B2E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DE1-0AA3-4B55-80A5-4729E822F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980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586F1EE-7354-4404-A4A5-213BBA8FE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EF9C-1044-4BEC-A6A1-70E0C03C99C7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21BF696-6D6E-445C-AA32-9ED74033E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8D9AC16-0893-4B2D-823D-9F7748CB4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DE1-0AA3-4B55-80A5-4729E822F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61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057356-5B46-49A5-8BC2-588A6EC8C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2F9F02-9976-4141-B8D2-60C453BA6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FDC7A79-1A97-4924-A702-691E4476A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48CDC5C-E2FB-4621-9983-3724ACF41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EF9C-1044-4BEC-A6A1-70E0C03C99C7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77903C-AF2B-4AA2-AF6C-62C63CC02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B3E912A-E293-4CF6-A32B-E5D0111B7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DE1-0AA3-4B55-80A5-4729E822F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663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5DDF21-C4CF-4D1D-8280-6FB703B71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EC3E2DA-9FEB-421D-A2A0-2C4EE0B6F8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B195DBC-6AA6-4AA3-B56A-79C7FD9BAF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9576E54-0D98-4BCF-AE82-340F207BA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EF9C-1044-4BEC-A6A1-70E0C03C99C7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3E07F8D-A04E-4722-88F7-88A222B05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EB39889-064C-4664-B632-65B8CFC3D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DE1-0AA3-4B55-80A5-4729E822F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958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00B9A6-46C9-412D-A2D1-EC280285E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A70F63B-48DD-40BF-9075-4C7513943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E31BD6-EAB7-4BD1-A7F3-E8D2BF751C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BEF9C-1044-4BEC-A6A1-70E0C03C99C7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CECD08-3949-4E2B-BE50-7BCB73E84C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343673-9B86-4F2C-99B4-DDE490AC01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13DE1-0AA3-4B55-80A5-4729E822F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478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46E4D33-2D35-4BF7-AE49-4189D4A0B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259" y="253182"/>
            <a:ext cx="3998260" cy="5130909"/>
          </a:xfrm>
          <a:prstGeom prst="rect">
            <a:avLst/>
          </a:prstGeom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1E4DC05-10B8-44E2-8BC0-474319AB6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8118" y="537881"/>
            <a:ext cx="6633882" cy="1631577"/>
          </a:xfrm>
        </p:spPr>
        <p:txBody>
          <a:bodyPr>
            <a:normAutofit/>
          </a:bodyPr>
          <a:lstStyle/>
          <a:p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«Наречие — особенная часть речи: и трудная, и интересная, а ещё она живописует глагол»</a:t>
            </a:r>
            <a:r>
              <a:rPr lang="ru-RU" sz="36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3A599684-A947-444B-9DF8-4EA6CB075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5540189"/>
            <a:ext cx="10972800" cy="13178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/>
              <a:t>Александр Сергеевич Пушкин</a:t>
            </a:r>
          </a:p>
          <a:p>
            <a:pPr marL="0" indent="0">
              <a:buNone/>
            </a:pPr>
            <a:r>
              <a:rPr lang="ru-RU" sz="3600" b="1" dirty="0"/>
              <a:t>                   1799-1837</a:t>
            </a:r>
          </a:p>
        </p:txBody>
      </p:sp>
    </p:spTree>
    <p:extLst>
      <p:ext uri="{BB962C8B-B14F-4D97-AF65-F5344CB8AC3E}">
        <p14:creationId xmlns:p14="http://schemas.microsoft.com/office/powerpoint/2010/main" val="2342651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26D08-E291-4F52-9D05-B4CA5FE4C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1406769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Проверим!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FE0EF8-00B0-493F-B92B-A0550BC28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0831" y="1863969"/>
            <a:ext cx="8417169" cy="4536831"/>
          </a:xfrm>
        </p:spPr>
        <p:txBody>
          <a:bodyPr>
            <a:noAutofit/>
          </a:bodyPr>
          <a:lstStyle/>
          <a:p>
            <a:endParaRPr lang="ru-RU" sz="4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Настежь, </a:t>
            </a:r>
            <a:r>
              <a:rPr lang="ru-RU" sz="4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уж</a:t>
            </a:r>
            <a:r>
              <a:rPr lang="ru-RU" sz="4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4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напрочь, наотмашь, </a:t>
            </a:r>
            <a:r>
              <a:rPr lang="ru-RU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замуж</a:t>
            </a:r>
            <a:r>
              <a:rPr lang="ru-RU" sz="4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прочь,</a:t>
            </a:r>
          </a:p>
          <a:p>
            <a:r>
              <a:rPr lang="ru-RU" sz="4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вскачь, </a:t>
            </a:r>
            <a:r>
              <a:rPr lang="ru-RU" sz="4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невтерпеж</a:t>
            </a:r>
            <a:endParaRPr lang="ru-RU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750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26D08-E291-4F52-9D05-B4CA5FE4C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71" y="173039"/>
            <a:ext cx="11152310" cy="763395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+mn-lt"/>
              </a:rPr>
              <a:t>Вставьте пропущенные наречия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FE0EF8-00B0-493F-B92B-A0550BC28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1671" y="936435"/>
            <a:ext cx="11152310" cy="5748526"/>
          </a:xfrm>
        </p:spPr>
        <p:txBody>
          <a:bodyPr>
            <a:normAutofit/>
          </a:bodyPr>
          <a:lstStyle/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Александр Сергеевич Пушкин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 и __________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любил Россию. Его стихи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звучат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 и _________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вызывая восторг читателей. Писатель работал над произведениями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 и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отбирая каждое слово. Он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умел находить красоту в простых вещах и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описывал самые обыденные явления.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Творчество Пушкина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_________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повлияло на развитие русского языка. Он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вводил новые слова и выражения,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соединяя разные стили речи. Благодаря ему русский литературный язык стал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богатым и выразительным.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Произведения Пушкина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актуальны. Его стихи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запоминаются и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остаются в памяти читателей.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8558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26D08-E291-4F52-9D05-B4CA5FE4C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675" y="308473"/>
            <a:ext cx="11138053" cy="84829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Проверим!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FE0EF8-00B0-493F-B92B-A0550BC28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388" y="1002535"/>
            <a:ext cx="11766013" cy="5695720"/>
          </a:xfrm>
        </p:spPr>
        <p:txBody>
          <a:bodyPr>
            <a:normAutofit/>
          </a:bodyPr>
          <a:lstStyle/>
          <a:p>
            <a:pPr lvl="0" algn="l">
              <a:lnSpc>
                <a:spcPct val="115000"/>
              </a:lnSpc>
              <a:spcAft>
                <a:spcPts val="800"/>
              </a:spcAft>
            </a:pP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Александр Сергеевич Пушкин </a:t>
            </a:r>
            <a:r>
              <a:rPr lang="ru-RU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преданно и самозабвенно</a:t>
            </a: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любил Россию. Его стихи </a:t>
            </a:r>
            <a:r>
              <a:rPr lang="ru-RU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всегда</a:t>
            </a: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звучат </a:t>
            </a:r>
            <a:r>
              <a:rPr lang="ru-RU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ярко и проникновенно</a:t>
            </a: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вызывая восторг читателей. Писатель работал над произведениями </a:t>
            </a:r>
            <a:r>
              <a:rPr lang="ru-RU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вдохновенно и</a:t>
            </a: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усердно</a:t>
            </a: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ru-RU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тщательно</a:t>
            </a: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отбирая каждое слово. Он </a:t>
            </a:r>
            <a:r>
              <a:rPr lang="ru-RU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гениально</a:t>
            </a: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умел находить красоту в простых вещах и </a:t>
            </a:r>
            <a:r>
              <a:rPr lang="ru-RU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искрометно</a:t>
            </a: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описывал самые обыденные явления.</a:t>
            </a:r>
          </a:p>
          <a:p>
            <a:pPr lvl="0" algn="l">
              <a:lnSpc>
                <a:spcPct val="115000"/>
              </a:lnSpc>
              <a:spcAft>
                <a:spcPts val="800"/>
              </a:spcAft>
            </a:pP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Творчество Пушкина </a:t>
            </a:r>
            <a:r>
              <a:rPr lang="ru-RU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безусловно</a:t>
            </a: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повлияло на развитие русского языка. Он </a:t>
            </a:r>
            <a:r>
              <a:rPr lang="ru-RU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смело</a:t>
            </a: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вводил новые слова и выражения, </a:t>
            </a:r>
            <a:r>
              <a:rPr lang="ru-RU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мастерски</a:t>
            </a: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соединяя разные стили речи. Благодаря ему русский литературный язык стал </a:t>
            </a:r>
            <a:r>
              <a:rPr lang="ru-RU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невероятно</a:t>
            </a: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богатым и выразительным.</a:t>
            </a:r>
          </a:p>
          <a:p>
            <a:pPr lvl="0" algn="l">
              <a:lnSpc>
                <a:spcPct val="115000"/>
              </a:lnSpc>
              <a:spcAft>
                <a:spcPts val="800"/>
              </a:spcAft>
            </a:pP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Произведения Пушкина </a:t>
            </a:r>
            <a:r>
              <a:rPr lang="ru-RU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всегда</a:t>
            </a: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актуальны. Его стихи </a:t>
            </a:r>
            <a:r>
              <a:rPr lang="ru-RU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легко</a:t>
            </a: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запоминаются и </a:t>
            </a:r>
            <a:r>
              <a:rPr lang="ru-RU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надолго</a:t>
            </a:r>
            <a:r>
              <a:rPr lang="ru-RU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остаются в памяти читателей.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373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26D08-E291-4F52-9D05-B4CA5FE4C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3341" y="358588"/>
            <a:ext cx="9484659" cy="1452283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Цели урока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FE0EF8-00B0-493F-B92B-A0550BC28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5813" y="2169459"/>
            <a:ext cx="11385176" cy="3088341"/>
          </a:xfrm>
        </p:spPr>
        <p:txBody>
          <a:bodyPr>
            <a:normAutofit/>
          </a:bodyPr>
          <a:lstStyle/>
          <a:p>
            <a:pPr marL="342900" marR="2540" lvl="0" indent="-342900" algn="l">
              <a:lnSpc>
                <a:spcPct val="107000"/>
              </a:lnSpc>
              <a:buFont typeface="+mj-lt"/>
              <a:buAutoNum type="arabicPeriod"/>
            </a:pPr>
            <a:r>
              <a:rPr lang="ru-RU" sz="36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Систематизировать и обобщить знания о наречии; </a:t>
            </a:r>
          </a:p>
          <a:p>
            <a:pPr marL="342900" marR="2540" lvl="0" indent="-342900" algn="l">
              <a:lnSpc>
                <a:spcPct val="107000"/>
              </a:lnSpc>
              <a:buFont typeface="+mj-lt"/>
              <a:buAutoNum type="arabicPeriod"/>
            </a:pPr>
            <a:r>
              <a:rPr lang="ru-RU" sz="36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Повторить орфограммы, связанные с изучением наречия; </a:t>
            </a:r>
          </a:p>
          <a:p>
            <a:pPr marL="342900" marR="2540" lvl="0" indent="-342900" algn="l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36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Правильно и уместно употреблять наречия               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8621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26D08-E291-4F52-9D05-B4CA5FE4C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675" y="242371"/>
            <a:ext cx="10697378" cy="1751682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sz="5300" b="1" dirty="0">
                <a:solidFill>
                  <a:srgbClr val="FF0000"/>
                </a:solidFill>
                <a:latin typeface="+mn-lt"/>
              </a:rPr>
              <a:t>Подберите наречия к пожеланиям.</a:t>
            </a:r>
            <a:br>
              <a:rPr lang="ru-RU" dirty="0">
                <a:solidFill>
                  <a:srgbClr val="FF0000"/>
                </a:solidFill>
                <a:latin typeface="+mn-lt"/>
              </a:rPr>
            </a:br>
            <a:endParaRPr lang="ru-RU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FE0EF8-00B0-493F-B92B-A0550BC28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5462" y="1723293"/>
            <a:ext cx="10849707" cy="4624754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Мы Вам желаем</a:t>
            </a:r>
            <a:endParaRPr lang="ru-RU" sz="4000" dirty="0"/>
          </a:p>
          <a:p>
            <a:r>
              <a:rPr lang="ru-RU" sz="4000" dirty="0"/>
              <a:t>1. ________________ не болеть! </a:t>
            </a:r>
          </a:p>
          <a:p>
            <a:r>
              <a:rPr lang="ru-RU" sz="4000" dirty="0"/>
              <a:t>2. ________________ выглядеть! </a:t>
            </a:r>
          </a:p>
          <a:p>
            <a:r>
              <a:rPr lang="ru-RU" sz="4000" dirty="0"/>
              <a:t>3. ________________ улыбаться!  </a:t>
            </a:r>
          </a:p>
          <a:p>
            <a:r>
              <a:rPr lang="ru-RU" sz="4000" dirty="0"/>
              <a:t>               4.______быть преданными своему делу!</a:t>
            </a:r>
          </a:p>
          <a:p>
            <a:r>
              <a:rPr lang="ru-RU" sz="4000" dirty="0"/>
              <a:t>        5. Живите _____________________ ! </a:t>
            </a:r>
          </a:p>
        </p:txBody>
      </p:sp>
    </p:spTree>
    <p:extLst>
      <p:ext uri="{BB962C8B-B14F-4D97-AF65-F5344CB8AC3E}">
        <p14:creationId xmlns:p14="http://schemas.microsoft.com/office/powerpoint/2010/main" val="2678233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26D08-E291-4F52-9D05-B4CA5FE4C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6046" y="527538"/>
            <a:ext cx="9706708" cy="1670539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Продолжите предложения: </a:t>
            </a:r>
            <a:br>
              <a:rPr lang="ru-RU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FE0EF8-00B0-493F-B92B-A0550BC28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6871" y="1916723"/>
            <a:ext cx="11582400" cy="4413739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4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Продолжите предложения наречиями: 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4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уроке я занимался (КАК?) …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4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 работал (КАК?) …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4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 вместе с товарищами (КАК?) повторял изученное и узнавал новое 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8263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26D08-E291-4F52-9D05-B4CA5FE4C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6722" y="577485"/>
            <a:ext cx="8751277" cy="1022715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Цели урока</a:t>
            </a:r>
            <a:endParaRPr lang="ru-RU" sz="4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FE0EF8-00B0-493F-B92B-A0550BC28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388" y="2127737"/>
            <a:ext cx="11788048" cy="4308231"/>
          </a:xfrm>
        </p:spPr>
        <p:txBody>
          <a:bodyPr>
            <a:normAutofit/>
          </a:bodyPr>
          <a:lstStyle/>
          <a:p>
            <a:pPr marL="342900" marR="2540" lvl="0" indent="-342900" algn="l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Систематизировать и обобщить знания о наречии; </a:t>
            </a:r>
          </a:p>
          <a:p>
            <a:pPr marL="342900" marR="2540" lvl="0" indent="-342900" algn="l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Повторить орфограммы, связанные с изучением наречия; </a:t>
            </a:r>
          </a:p>
          <a:p>
            <a:pPr marL="342900" marR="2540" lvl="0" indent="-342900" algn="l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Правильно и уместно употреблять наречия                  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2815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26D08-E291-4F52-9D05-B4CA5FE4C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012" y="286871"/>
            <a:ext cx="11548053" cy="1310575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Выпишите наречия. </a:t>
            </a:r>
            <a:br>
              <a:rPr lang="ru-RU" sz="36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36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Какими  членами предложения они являются?</a:t>
            </a:r>
            <a:br>
              <a:rPr lang="ru-RU" sz="36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u-RU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FE0EF8-00B0-493F-B92B-A0550BC28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505" y="1873623"/>
            <a:ext cx="11940989" cy="4984377"/>
          </a:xfrm>
        </p:spPr>
        <p:txBody>
          <a:bodyPr>
            <a:normAutofit/>
          </a:bodyPr>
          <a:lstStyle/>
          <a:p>
            <a:pPr marL="342900" marR="2540" lvl="0" indent="-342900" algn="l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Ветер весело шумит, судно весело бежит...</a:t>
            </a:r>
          </a:p>
          <a:p>
            <a:pPr marL="342900" marR="2540" lvl="0" indent="-342900" algn="l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Едет с грамотой гонец и приехал наконец.</a:t>
            </a:r>
          </a:p>
          <a:p>
            <a:pPr marL="342900" marR="2540" lvl="0" indent="-342900" algn="l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Долго царь был неутешен…</a:t>
            </a:r>
          </a:p>
          <a:p>
            <a:pPr marL="342900" marR="2540" lvl="0" indent="-342900" algn="l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 послушалась волна: тут же на берег она бочку вынесла легонько и отхлынула тихонько.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0764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26D08-E291-4F52-9D05-B4CA5FE4C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1691" y="422031"/>
            <a:ext cx="11517923" cy="1178169"/>
          </a:xfrm>
        </p:spPr>
        <p:txBody>
          <a:bodyPr>
            <a:normAutofit fontScale="90000"/>
          </a:bodyPr>
          <a:lstStyle/>
          <a:p>
            <a:r>
              <a:rPr lang="ru-RU" dirty="0"/>
              <a:t>	</a:t>
            </a:r>
            <a:r>
              <a:rPr lang="ru-RU" sz="4400" b="1" dirty="0">
                <a:solidFill>
                  <a:srgbClr val="FF0000"/>
                </a:solidFill>
                <a:latin typeface="+mn-lt"/>
              </a:rPr>
              <a:t>Определите, какое правило нужно применить, чтобы написать безошибочно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FE0EF8-00B0-493F-B92B-A0550BC28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4785" y="1811215"/>
            <a:ext cx="11078307" cy="4624754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ru-RU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(Не)</a:t>
            </a:r>
            <a:r>
              <a:rPr lang="ru-RU" sz="3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лепо</a:t>
            </a:r>
            <a:r>
              <a:rPr lang="ru-RU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вовсе (не)интересно, (не)весело, (не)далеко, а близко, совсем (не) убедительно, (не)хорошо, (не)хорошо, а плохо, (не)уклюже, </a:t>
            </a:r>
          </a:p>
          <a:p>
            <a:pPr algn="l">
              <a:lnSpc>
                <a:spcPct val="150000"/>
              </a:lnSpc>
            </a:pPr>
            <a:r>
              <a:rPr lang="ru-RU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(не)по-товарищески</a:t>
            </a:r>
          </a:p>
        </p:txBody>
      </p:sp>
    </p:spTree>
    <p:extLst>
      <p:ext uri="{BB962C8B-B14F-4D97-AF65-F5344CB8AC3E}">
        <p14:creationId xmlns:p14="http://schemas.microsoft.com/office/powerpoint/2010/main" val="2754720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26D08-E291-4F52-9D05-B4CA5FE4C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431" y="1122363"/>
            <a:ext cx="11728938" cy="1357068"/>
          </a:xfrm>
        </p:spPr>
        <p:txBody>
          <a:bodyPr>
            <a:normAutofit/>
          </a:bodyPr>
          <a:lstStyle/>
          <a:p>
            <a:r>
              <a:rPr lang="ru-RU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Назовите наречия, определите, какому правилу подчинено их написание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FE0EF8-00B0-493F-B92B-A0550BC28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431" y="3602038"/>
            <a:ext cx="11308179" cy="1655762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Издавна, досыта, слегка, смогла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757614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26D08-E291-4F52-9D05-B4CA5FE4C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369" y="225793"/>
            <a:ext cx="10937631" cy="1849192"/>
          </a:xfrm>
        </p:spPr>
        <p:txBody>
          <a:bodyPr>
            <a:normAutofit/>
          </a:bodyPr>
          <a:lstStyle/>
          <a:p>
            <a:r>
              <a:rPr lang="ru-RU" sz="4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Вставтьте</a:t>
            </a:r>
            <a:r>
              <a:rPr lang="ru-RU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пропущенные буквы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FE0EF8-00B0-493F-B92B-A0550BC28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2369" y="2461846"/>
            <a:ext cx="10937631" cy="290146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4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Изредк</a:t>
            </a:r>
            <a:r>
              <a:rPr lang="ru-RU" sz="4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.., </a:t>
            </a:r>
            <a:r>
              <a:rPr lang="ru-RU" sz="4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накрепк</a:t>
            </a:r>
            <a:r>
              <a:rPr lang="ru-RU" sz="4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.., </a:t>
            </a:r>
            <a:r>
              <a:rPr lang="ru-RU" sz="4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дочерн</a:t>
            </a:r>
            <a:r>
              <a:rPr lang="ru-RU" sz="4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.., </a:t>
            </a:r>
            <a:r>
              <a:rPr lang="ru-RU" sz="4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наскор</a:t>
            </a:r>
            <a:r>
              <a:rPr lang="ru-RU" sz="4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.., </a:t>
            </a:r>
            <a:r>
              <a:rPr lang="ru-RU" sz="4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влев</a:t>
            </a:r>
            <a:r>
              <a:rPr lang="ru-RU" sz="4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.., </a:t>
            </a:r>
            <a:r>
              <a:rPr lang="ru-RU" sz="4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замертв</a:t>
            </a:r>
            <a:r>
              <a:rPr lang="ru-RU" sz="4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.., снов..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897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26D08-E291-4F52-9D05-B4CA5FE4C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180" y="571520"/>
            <a:ext cx="9125639" cy="1202196"/>
          </a:xfrm>
        </p:spPr>
        <p:txBody>
          <a:bodyPr>
            <a:normAutofit/>
          </a:bodyPr>
          <a:lstStyle/>
          <a:p>
            <a:r>
              <a:rPr lang="ru-RU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Проверим!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FE0EF8-00B0-493F-B92B-A0550BC28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6776" y="2511368"/>
            <a:ext cx="10304443" cy="2897914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ru-RU" sz="44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Изредка, накрепко, дочерна, наскоро, влево, замертво, снова </a:t>
            </a:r>
            <a:endParaRPr lang="ru-RU" sz="4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5384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26D08-E291-4F52-9D05-B4CA5FE4C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0839" y="341523"/>
            <a:ext cx="9467161" cy="1655762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Спишите, раскрывая скобки.</a:t>
            </a:r>
            <a:br>
              <a:rPr lang="ru-RU" sz="40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RU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FE0EF8-00B0-493F-B92B-A0550BC28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1859" y="1997285"/>
            <a:ext cx="10521109" cy="351114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3600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Работать (по) ударному,  тепло (по) летнему,       (по) осеннему лесу,  плакать (по)ребячьи,                          (по) зимнему пути, испугаться (по)настоящему, мало (помалу)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308690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26D08-E291-4F52-9D05-B4CA5FE4C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2031" y="474785"/>
            <a:ext cx="11113477" cy="145952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Выпишите только наречия, вставьте пропущенную букву</a:t>
            </a:r>
            <a:endParaRPr lang="ru-RU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FE0EF8-00B0-493F-B92B-A0550BC28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1985" y="2426677"/>
            <a:ext cx="10603523" cy="3956538"/>
          </a:xfrm>
        </p:spPr>
        <p:txBody>
          <a:bodyPr/>
          <a:lstStyle/>
          <a:p>
            <a:pPr algn="l"/>
            <a:r>
              <a:rPr lang="ru-RU" sz="4400" dirty="0" err="1"/>
              <a:t>Спряч</a:t>
            </a:r>
            <a:r>
              <a:rPr lang="ru-RU" sz="4400" dirty="0"/>
              <a:t>.., </a:t>
            </a:r>
            <a:r>
              <a:rPr lang="ru-RU" sz="4400" dirty="0" err="1"/>
              <a:t>настеж</a:t>
            </a:r>
            <a:r>
              <a:rPr lang="ru-RU" sz="4400" dirty="0"/>
              <a:t>.., меч.., </a:t>
            </a:r>
            <a:r>
              <a:rPr lang="ru-RU" sz="4400" dirty="0" err="1"/>
              <a:t>молодеж</a:t>
            </a:r>
            <a:r>
              <a:rPr lang="ru-RU" sz="4400" dirty="0"/>
              <a:t>..,</a:t>
            </a:r>
          </a:p>
          <a:p>
            <a:pPr algn="l"/>
            <a:r>
              <a:rPr lang="ru-RU" sz="4400" dirty="0" err="1"/>
              <a:t>смотриш</a:t>
            </a:r>
            <a:r>
              <a:rPr lang="ru-RU" sz="4400" dirty="0"/>
              <a:t>.., уж.., </a:t>
            </a:r>
            <a:r>
              <a:rPr lang="ru-RU" sz="4400" dirty="0" err="1"/>
              <a:t>напроч</a:t>
            </a:r>
            <a:r>
              <a:rPr lang="ru-RU" sz="4400" dirty="0"/>
              <a:t>.., могуч..,</a:t>
            </a:r>
          </a:p>
          <a:p>
            <a:pPr algn="l"/>
            <a:r>
              <a:rPr lang="ru-RU" sz="4400" dirty="0"/>
              <a:t>суш.., </a:t>
            </a:r>
            <a:r>
              <a:rPr lang="ru-RU" sz="4400" dirty="0" err="1"/>
              <a:t>наотмаш</a:t>
            </a:r>
            <a:r>
              <a:rPr lang="ru-RU" sz="4400" dirty="0"/>
              <a:t>.., замуж.., проч..,</a:t>
            </a:r>
          </a:p>
          <a:p>
            <a:pPr algn="l"/>
            <a:r>
              <a:rPr lang="ru-RU" sz="4400" dirty="0" err="1"/>
              <a:t>мелоч</a:t>
            </a:r>
            <a:r>
              <a:rPr lang="ru-RU" sz="4400" dirty="0"/>
              <a:t>.., туш.., </a:t>
            </a:r>
            <a:r>
              <a:rPr lang="ru-RU" sz="4400" dirty="0" err="1"/>
              <a:t>мыш</a:t>
            </a:r>
            <a:r>
              <a:rPr lang="ru-RU" sz="4400" dirty="0"/>
              <a:t>.., </a:t>
            </a:r>
            <a:r>
              <a:rPr lang="ru-RU" sz="4400" dirty="0" err="1"/>
              <a:t>ветош</a:t>
            </a:r>
            <a:r>
              <a:rPr lang="ru-RU" sz="4400" dirty="0"/>
              <a:t>..,</a:t>
            </a:r>
          </a:p>
          <a:p>
            <a:pPr algn="l"/>
            <a:r>
              <a:rPr lang="ru-RU" sz="4400" dirty="0"/>
              <a:t>грош.., </a:t>
            </a:r>
            <a:r>
              <a:rPr lang="ru-RU" sz="4400" dirty="0" err="1"/>
              <a:t>вскач</a:t>
            </a:r>
            <a:r>
              <a:rPr lang="ru-RU" sz="4400" dirty="0"/>
              <a:t>.., невтерпеж…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26217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7314</TotalTime>
  <Words>666</Words>
  <Application>Microsoft Office PowerPoint</Application>
  <PresentationFormat>Широкоэкранный</PresentationFormat>
  <Paragraphs>57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«Наречие — особенная часть речи: и трудная, и интересная, а ещё она живописует глагол».</vt:lpstr>
      <vt:lpstr>Цели урока</vt:lpstr>
      <vt:lpstr>Выпишите наречия.  Какими  членами предложения они являются? </vt:lpstr>
      <vt:lpstr> Определите, какое правило нужно применить, чтобы написать безошибочно</vt:lpstr>
      <vt:lpstr>Назовите наречия, определите, какому правилу подчинено их написание</vt:lpstr>
      <vt:lpstr>Вставтьте пропущенные буквы</vt:lpstr>
      <vt:lpstr>Проверим!</vt:lpstr>
      <vt:lpstr>Спишите, раскрывая скобки. </vt:lpstr>
      <vt:lpstr>Выпишите только наречия, вставьте пропущенную букву</vt:lpstr>
      <vt:lpstr>Проверим!</vt:lpstr>
      <vt:lpstr>Вставьте пропущенные наречия</vt:lpstr>
      <vt:lpstr>Проверим!</vt:lpstr>
      <vt:lpstr>Цели урока</vt:lpstr>
      <vt:lpstr>         Подберите наречия к пожеланиям. </vt:lpstr>
      <vt:lpstr>Продолжите предложения: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Inna2</dc:creator>
  <cp:lastModifiedBy>Inna2</cp:lastModifiedBy>
  <cp:revision>26</cp:revision>
  <dcterms:created xsi:type="dcterms:W3CDTF">2026-02-07T18:42:46Z</dcterms:created>
  <dcterms:modified xsi:type="dcterms:W3CDTF">2026-05-10T17:34:50Z</dcterms:modified>
</cp:coreProperties>
</file>